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65" r:id="rId2"/>
    <p:sldId id="316" r:id="rId3"/>
    <p:sldId id="326" r:id="rId4"/>
    <p:sldId id="317" r:id="rId5"/>
    <p:sldId id="293" r:id="rId6"/>
    <p:sldId id="311" r:id="rId7"/>
    <p:sldId id="318" r:id="rId8"/>
    <p:sldId id="304" r:id="rId9"/>
    <p:sldId id="303" r:id="rId10"/>
    <p:sldId id="319" r:id="rId11"/>
    <p:sldId id="320" r:id="rId12"/>
    <p:sldId id="273" r:id="rId13"/>
    <p:sldId id="323" r:id="rId14"/>
    <p:sldId id="334" r:id="rId15"/>
    <p:sldId id="300" r:id="rId16"/>
    <p:sldId id="301" r:id="rId17"/>
    <p:sldId id="286" r:id="rId18"/>
    <p:sldId id="325" r:id="rId19"/>
    <p:sldId id="321" r:id="rId20"/>
    <p:sldId id="324" r:id="rId21"/>
    <p:sldId id="327" r:id="rId22"/>
    <p:sldId id="313" r:id="rId23"/>
    <p:sldId id="272" r:id="rId24"/>
    <p:sldId id="292" r:id="rId25"/>
    <p:sldId id="307" r:id="rId26"/>
    <p:sldId id="305" r:id="rId27"/>
    <p:sldId id="308" r:id="rId28"/>
    <p:sldId id="290" r:id="rId29"/>
    <p:sldId id="335" r:id="rId30"/>
    <p:sldId id="309" r:id="rId31"/>
    <p:sldId id="299" r:id="rId32"/>
    <p:sldId id="315" r:id="rId33"/>
    <p:sldId id="342" r:id="rId34"/>
    <p:sldId id="341" r:id="rId35"/>
    <p:sldId id="340" r:id="rId36"/>
    <p:sldId id="339" r:id="rId37"/>
    <p:sldId id="312" r:id="rId38"/>
    <p:sldId id="347" r:id="rId39"/>
    <p:sldId id="348" r:id="rId40"/>
    <p:sldId id="349" r:id="rId41"/>
    <p:sldId id="351" r:id="rId42"/>
    <p:sldId id="346" r:id="rId43"/>
    <p:sldId id="350" r:id="rId44"/>
    <p:sldId id="345" r:id="rId45"/>
    <p:sldId id="289" r:id="rId46"/>
    <p:sldId id="271" r:id="rId47"/>
    <p:sldId id="261" r:id="rId48"/>
    <p:sldId id="298" r:id="rId49"/>
    <p:sldId id="333" r:id="rId50"/>
    <p:sldId id="332" r:id="rId51"/>
    <p:sldId id="344" r:id="rId52"/>
    <p:sldId id="328" r:id="rId53"/>
    <p:sldId id="331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660"/>
  </p:normalViewPr>
  <p:slideViewPr>
    <p:cSldViewPr snapToGrid="0">
      <p:cViewPr varScale="1">
        <p:scale>
          <a:sx n="78" d="100"/>
          <a:sy n="78" d="100"/>
        </p:scale>
        <p:origin x="92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5.svg"/><Relationship Id="rId9" Type="http://schemas.openxmlformats.org/officeDocument/2006/relationships/image" Target="../media/image50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svg"/><Relationship Id="rId1" Type="http://schemas.openxmlformats.org/officeDocument/2006/relationships/image" Target="../media/image66.png"/><Relationship Id="rId4" Type="http://schemas.openxmlformats.org/officeDocument/2006/relationships/image" Target="../media/image69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67.svg"/><Relationship Id="rId1" Type="http://schemas.openxmlformats.org/officeDocument/2006/relationships/image" Target="../media/image66.png"/><Relationship Id="rId4" Type="http://schemas.openxmlformats.org/officeDocument/2006/relationships/image" Target="../media/image12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5.svg"/><Relationship Id="rId9" Type="http://schemas.openxmlformats.org/officeDocument/2006/relationships/image" Target="../media/image50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svg"/><Relationship Id="rId1" Type="http://schemas.openxmlformats.org/officeDocument/2006/relationships/image" Target="../media/image66.png"/><Relationship Id="rId4" Type="http://schemas.openxmlformats.org/officeDocument/2006/relationships/image" Target="../media/image69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67.svg"/><Relationship Id="rId1" Type="http://schemas.openxmlformats.org/officeDocument/2006/relationships/image" Target="../media/image66.png"/><Relationship Id="rId4" Type="http://schemas.openxmlformats.org/officeDocument/2006/relationships/image" Target="../media/image1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D98810-FA52-41D8-9642-AFF001C3C78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7D8596-8B41-41DF-A18E-115D163A3E3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0" i="0" dirty="0"/>
            <a:t>Companies invest a lot to acquire new customers.</a:t>
          </a:r>
          <a:endParaRPr lang="en-US" sz="1800" dirty="0"/>
        </a:p>
      </dgm:t>
    </dgm:pt>
    <dgm:pt modelId="{D501097D-1A5D-48E9-83FE-8BCA6C2578D7}" type="parTrans" cxnId="{8A8D21DD-14EE-4B7A-AC64-5362973697A7}">
      <dgm:prSet/>
      <dgm:spPr/>
      <dgm:t>
        <a:bodyPr/>
        <a:lstStyle/>
        <a:p>
          <a:endParaRPr lang="en-US"/>
        </a:p>
      </dgm:t>
    </dgm:pt>
    <dgm:pt modelId="{FC1E68D4-4F44-4036-B32B-6FD085D7A142}" type="sibTrans" cxnId="{8A8D21DD-14EE-4B7A-AC64-5362973697A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37780D6-9DC0-40EC-B254-C15BBB16514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0" i="0" dirty="0"/>
            <a:t>When a customer leaves the company (churns), it is a loss of investment for the company.</a:t>
          </a:r>
          <a:endParaRPr lang="en-US" sz="1800" dirty="0"/>
        </a:p>
      </dgm:t>
    </dgm:pt>
    <dgm:pt modelId="{CF8AC230-86FF-4553-A5D7-BDCDED8A73F5}" type="parTrans" cxnId="{3FA0074F-624F-48D6-B90A-EE1FB534CDC1}">
      <dgm:prSet/>
      <dgm:spPr/>
      <dgm:t>
        <a:bodyPr/>
        <a:lstStyle/>
        <a:p>
          <a:endParaRPr lang="en-US"/>
        </a:p>
      </dgm:t>
    </dgm:pt>
    <dgm:pt modelId="{D9243311-FA86-4FCE-BEA4-4AF75FEB4E24}" type="sibTrans" cxnId="{3FA0074F-624F-48D6-B90A-EE1FB534CDC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6C08D3C-E620-4F92-99D0-2223897AB5F6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800" b="0" i="0" dirty="0"/>
            <a:t>Cost, time, and effort need to be invested to replace customers who have left the service.</a:t>
          </a:r>
          <a:endParaRPr lang="en-US" sz="1800" dirty="0"/>
        </a:p>
      </dgm:t>
    </dgm:pt>
    <dgm:pt modelId="{7FC5A3E8-CF25-494D-85C3-BB68B6C32434}" type="parTrans" cxnId="{E0A9A0BE-249F-4601-9BDF-285BBFD85E75}">
      <dgm:prSet/>
      <dgm:spPr/>
      <dgm:t>
        <a:bodyPr/>
        <a:lstStyle/>
        <a:p>
          <a:endParaRPr lang="en-US"/>
        </a:p>
      </dgm:t>
    </dgm:pt>
    <dgm:pt modelId="{CF1D422C-0285-4C7A-8D2A-289457DBBD5B}" type="sibTrans" cxnId="{E0A9A0BE-249F-4601-9BDF-285BBFD85E7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48AD78A-E8A7-4FF6-B5CF-8677AD87133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0" i="0" dirty="0"/>
            <a:t>Acquiring new customers is often more difficult and more expensive than retaining existing customers.</a:t>
          </a:r>
          <a:endParaRPr lang="en-US" sz="1800" dirty="0"/>
        </a:p>
      </dgm:t>
    </dgm:pt>
    <dgm:pt modelId="{F74A1CFC-6F2E-45A5-9E86-02145F0B5A0E}" type="parTrans" cxnId="{36E60C79-CCD1-4851-A651-E173EE195F04}">
      <dgm:prSet/>
      <dgm:spPr/>
      <dgm:t>
        <a:bodyPr/>
        <a:lstStyle/>
        <a:p>
          <a:endParaRPr lang="en-US"/>
        </a:p>
      </dgm:t>
    </dgm:pt>
    <dgm:pt modelId="{C3FB3D79-C2CB-4BED-86CD-5153C4266A20}" type="sibTrans" cxnId="{36E60C79-CCD1-4851-A651-E173EE195F04}">
      <dgm:prSet/>
      <dgm:spPr/>
      <dgm:t>
        <a:bodyPr/>
        <a:lstStyle/>
        <a:p>
          <a:endParaRPr lang="en-US"/>
        </a:p>
      </dgm:t>
    </dgm:pt>
    <dgm:pt modelId="{81D9D0CC-8AA2-4BAB-8E16-8B8474AB8810}" type="pres">
      <dgm:prSet presAssocID="{60D98810-FA52-41D8-9642-AFF001C3C78A}" presName="root" presStyleCnt="0">
        <dgm:presLayoutVars>
          <dgm:dir/>
          <dgm:resizeHandles val="exact"/>
        </dgm:presLayoutVars>
      </dgm:prSet>
      <dgm:spPr/>
    </dgm:pt>
    <dgm:pt modelId="{FA094921-DD4B-4B81-AE1E-A01B875E80AC}" type="pres">
      <dgm:prSet presAssocID="{357D8596-8B41-41DF-A18E-115D163A3E38}" presName="compNode" presStyleCnt="0"/>
      <dgm:spPr/>
    </dgm:pt>
    <dgm:pt modelId="{3166899D-F328-4961-8486-32339B7854BB}" type="pres">
      <dgm:prSet presAssocID="{357D8596-8B41-41DF-A18E-115D163A3E38}" presName="bgRect" presStyleLbl="bgShp" presStyleIdx="0" presStyleCnt="4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>
          <a:noFill/>
        </a:ln>
      </dgm:spPr>
    </dgm:pt>
    <dgm:pt modelId="{3CA903A9-4167-42DB-94F8-187D835EE343}" type="pres">
      <dgm:prSet presAssocID="{357D8596-8B41-41DF-A18E-115D163A3E3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BC56C7D9-BA47-4D51-A48D-F342F3AA12C2}" type="pres">
      <dgm:prSet presAssocID="{357D8596-8B41-41DF-A18E-115D163A3E38}" presName="spaceRect" presStyleCnt="0"/>
      <dgm:spPr/>
    </dgm:pt>
    <dgm:pt modelId="{35B2ED77-6148-4FDD-9756-D0DA7E7CD52F}" type="pres">
      <dgm:prSet presAssocID="{357D8596-8B41-41DF-A18E-115D163A3E38}" presName="parTx" presStyleLbl="revTx" presStyleIdx="0" presStyleCnt="4">
        <dgm:presLayoutVars>
          <dgm:chMax val="0"/>
          <dgm:chPref val="0"/>
        </dgm:presLayoutVars>
      </dgm:prSet>
      <dgm:spPr/>
    </dgm:pt>
    <dgm:pt modelId="{FA4865A3-997D-4C8D-A948-8E8262712AEC}" type="pres">
      <dgm:prSet presAssocID="{FC1E68D4-4F44-4036-B32B-6FD085D7A142}" presName="sibTrans" presStyleCnt="0"/>
      <dgm:spPr/>
    </dgm:pt>
    <dgm:pt modelId="{D551A672-F525-4046-A8B7-5B673D387C4D}" type="pres">
      <dgm:prSet presAssocID="{337780D6-9DC0-40EC-B254-C15BBB165144}" presName="compNode" presStyleCnt="0"/>
      <dgm:spPr/>
    </dgm:pt>
    <dgm:pt modelId="{B77CD6E5-492E-44F5-85A1-8D33882451D5}" type="pres">
      <dgm:prSet presAssocID="{337780D6-9DC0-40EC-B254-C15BBB165144}" presName="bgRect" presStyleLbl="bgShp" presStyleIdx="1" presStyleCnt="4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>
          <a:noFill/>
        </a:ln>
      </dgm:spPr>
    </dgm:pt>
    <dgm:pt modelId="{156D7754-878B-46B9-8BC3-9F26AFD2EA34}" type="pres">
      <dgm:prSet presAssocID="{337780D6-9DC0-40EC-B254-C15BBB16514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220B0C67-6A21-48DE-A687-1F3627035F8B}" type="pres">
      <dgm:prSet presAssocID="{337780D6-9DC0-40EC-B254-C15BBB165144}" presName="spaceRect" presStyleCnt="0"/>
      <dgm:spPr/>
    </dgm:pt>
    <dgm:pt modelId="{D934E342-514C-48A2-A826-3198F3BCF6CE}" type="pres">
      <dgm:prSet presAssocID="{337780D6-9DC0-40EC-B254-C15BBB165144}" presName="parTx" presStyleLbl="revTx" presStyleIdx="1" presStyleCnt="4">
        <dgm:presLayoutVars>
          <dgm:chMax val="0"/>
          <dgm:chPref val="0"/>
        </dgm:presLayoutVars>
      </dgm:prSet>
      <dgm:spPr/>
    </dgm:pt>
    <dgm:pt modelId="{5A31520C-6C6D-456D-94E7-7A8591E60AAA}" type="pres">
      <dgm:prSet presAssocID="{D9243311-FA86-4FCE-BEA4-4AF75FEB4E24}" presName="sibTrans" presStyleCnt="0"/>
      <dgm:spPr/>
    </dgm:pt>
    <dgm:pt modelId="{6F811DF8-C39A-4CCC-8357-E2EF204DBA4A}" type="pres">
      <dgm:prSet presAssocID="{36C08D3C-E620-4F92-99D0-2223897AB5F6}" presName="compNode" presStyleCnt="0"/>
      <dgm:spPr/>
    </dgm:pt>
    <dgm:pt modelId="{6D3FF8D5-EA39-44DA-94DB-529B5CAE5791}" type="pres">
      <dgm:prSet presAssocID="{36C08D3C-E620-4F92-99D0-2223897AB5F6}" presName="bgRect" presStyleLbl="bgShp" presStyleIdx="2" presStyleCnt="4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>
          <a:noFill/>
        </a:ln>
      </dgm:spPr>
    </dgm:pt>
    <dgm:pt modelId="{33B509E3-8368-44FC-83E6-1E594381375D}" type="pres">
      <dgm:prSet presAssocID="{36C08D3C-E620-4F92-99D0-2223897AB5F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27551A51-2D5B-42A1-9E2F-11A72E4C19F8}" type="pres">
      <dgm:prSet presAssocID="{36C08D3C-E620-4F92-99D0-2223897AB5F6}" presName="spaceRect" presStyleCnt="0"/>
      <dgm:spPr/>
    </dgm:pt>
    <dgm:pt modelId="{64CA9284-1C1D-4146-877D-1DB66B630C44}" type="pres">
      <dgm:prSet presAssocID="{36C08D3C-E620-4F92-99D0-2223897AB5F6}" presName="parTx" presStyleLbl="revTx" presStyleIdx="2" presStyleCnt="4">
        <dgm:presLayoutVars>
          <dgm:chMax val="0"/>
          <dgm:chPref val="0"/>
        </dgm:presLayoutVars>
      </dgm:prSet>
      <dgm:spPr/>
    </dgm:pt>
    <dgm:pt modelId="{1ABEEB16-6800-4070-83E5-36E727DA842C}" type="pres">
      <dgm:prSet presAssocID="{CF1D422C-0285-4C7A-8D2A-289457DBBD5B}" presName="sibTrans" presStyleCnt="0"/>
      <dgm:spPr/>
    </dgm:pt>
    <dgm:pt modelId="{170641EF-F893-4FD4-8939-3DAA309C0777}" type="pres">
      <dgm:prSet presAssocID="{048AD78A-E8A7-4FF6-B5CF-8677AD87133D}" presName="compNode" presStyleCnt="0"/>
      <dgm:spPr/>
    </dgm:pt>
    <dgm:pt modelId="{E37318BC-08A4-42FB-BECA-1A56A27EE6B1}" type="pres">
      <dgm:prSet presAssocID="{048AD78A-E8A7-4FF6-B5CF-8677AD87133D}" presName="bgRect" presStyleLbl="bgShp" presStyleIdx="3" presStyleCnt="4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>
          <a:noFill/>
        </a:ln>
      </dgm:spPr>
    </dgm:pt>
    <dgm:pt modelId="{EB7D058B-3862-44FD-8355-FD6E528A75A6}" type="pres">
      <dgm:prSet presAssocID="{048AD78A-E8A7-4FF6-B5CF-8677AD87133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iosk"/>
        </a:ext>
      </dgm:extLst>
    </dgm:pt>
    <dgm:pt modelId="{9C135C4B-5184-4F31-B88D-08CA20CB0684}" type="pres">
      <dgm:prSet presAssocID="{048AD78A-E8A7-4FF6-B5CF-8677AD87133D}" presName="spaceRect" presStyleCnt="0"/>
      <dgm:spPr/>
    </dgm:pt>
    <dgm:pt modelId="{D2876494-440F-4FBF-B0AF-D55B7C5E83C5}" type="pres">
      <dgm:prSet presAssocID="{048AD78A-E8A7-4FF6-B5CF-8677AD87133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77CC52B-3795-4135-942B-579372A5B913}" type="presOf" srcId="{048AD78A-E8A7-4FF6-B5CF-8677AD87133D}" destId="{D2876494-440F-4FBF-B0AF-D55B7C5E83C5}" srcOrd="0" destOrd="0" presId="urn:microsoft.com/office/officeart/2018/2/layout/IconVerticalSolidList"/>
    <dgm:cxn modelId="{03910560-5FA0-441E-95AD-97EAD81EE79E}" type="presOf" srcId="{60D98810-FA52-41D8-9642-AFF001C3C78A}" destId="{81D9D0CC-8AA2-4BAB-8E16-8B8474AB8810}" srcOrd="0" destOrd="0" presId="urn:microsoft.com/office/officeart/2018/2/layout/IconVerticalSolidList"/>
    <dgm:cxn modelId="{0162F465-8F57-4402-BAC7-A37E0DF9DD61}" type="presOf" srcId="{357D8596-8B41-41DF-A18E-115D163A3E38}" destId="{35B2ED77-6148-4FDD-9756-D0DA7E7CD52F}" srcOrd="0" destOrd="0" presId="urn:microsoft.com/office/officeart/2018/2/layout/IconVerticalSolidList"/>
    <dgm:cxn modelId="{3FA0074F-624F-48D6-B90A-EE1FB534CDC1}" srcId="{60D98810-FA52-41D8-9642-AFF001C3C78A}" destId="{337780D6-9DC0-40EC-B254-C15BBB165144}" srcOrd="1" destOrd="0" parTransId="{CF8AC230-86FF-4553-A5D7-BDCDED8A73F5}" sibTransId="{D9243311-FA86-4FCE-BEA4-4AF75FEB4E24}"/>
    <dgm:cxn modelId="{36E60C79-CCD1-4851-A651-E173EE195F04}" srcId="{60D98810-FA52-41D8-9642-AFF001C3C78A}" destId="{048AD78A-E8A7-4FF6-B5CF-8677AD87133D}" srcOrd="3" destOrd="0" parTransId="{F74A1CFC-6F2E-45A5-9E86-02145F0B5A0E}" sibTransId="{C3FB3D79-C2CB-4BED-86CD-5153C4266A20}"/>
    <dgm:cxn modelId="{520D4087-F295-4C6D-9C0E-935798547B10}" type="presOf" srcId="{337780D6-9DC0-40EC-B254-C15BBB165144}" destId="{D934E342-514C-48A2-A826-3198F3BCF6CE}" srcOrd="0" destOrd="0" presId="urn:microsoft.com/office/officeart/2018/2/layout/IconVerticalSolidList"/>
    <dgm:cxn modelId="{4FC93DB5-A017-4F1F-AF2E-964AE067A136}" type="presOf" srcId="{36C08D3C-E620-4F92-99D0-2223897AB5F6}" destId="{64CA9284-1C1D-4146-877D-1DB66B630C44}" srcOrd="0" destOrd="0" presId="urn:microsoft.com/office/officeart/2018/2/layout/IconVerticalSolidList"/>
    <dgm:cxn modelId="{E0A9A0BE-249F-4601-9BDF-285BBFD85E75}" srcId="{60D98810-FA52-41D8-9642-AFF001C3C78A}" destId="{36C08D3C-E620-4F92-99D0-2223897AB5F6}" srcOrd="2" destOrd="0" parTransId="{7FC5A3E8-CF25-494D-85C3-BB68B6C32434}" sibTransId="{CF1D422C-0285-4C7A-8D2A-289457DBBD5B}"/>
    <dgm:cxn modelId="{8A8D21DD-14EE-4B7A-AC64-5362973697A7}" srcId="{60D98810-FA52-41D8-9642-AFF001C3C78A}" destId="{357D8596-8B41-41DF-A18E-115D163A3E38}" srcOrd="0" destOrd="0" parTransId="{D501097D-1A5D-48E9-83FE-8BCA6C2578D7}" sibTransId="{FC1E68D4-4F44-4036-B32B-6FD085D7A142}"/>
    <dgm:cxn modelId="{DAEDF5BC-1E55-43E1-8C19-82CAE0EBEE57}" type="presParOf" srcId="{81D9D0CC-8AA2-4BAB-8E16-8B8474AB8810}" destId="{FA094921-DD4B-4B81-AE1E-A01B875E80AC}" srcOrd="0" destOrd="0" presId="urn:microsoft.com/office/officeart/2018/2/layout/IconVerticalSolidList"/>
    <dgm:cxn modelId="{05A4F763-80B1-40EC-93A7-8276F035A189}" type="presParOf" srcId="{FA094921-DD4B-4B81-AE1E-A01B875E80AC}" destId="{3166899D-F328-4961-8486-32339B7854BB}" srcOrd="0" destOrd="0" presId="urn:microsoft.com/office/officeart/2018/2/layout/IconVerticalSolidList"/>
    <dgm:cxn modelId="{0AA130D9-74AC-4FAC-921C-DD3816C08563}" type="presParOf" srcId="{FA094921-DD4B-4B81-AE1E-A01B875E80AC}" destId="{3CA903A9-4167-42DB-94F8-187D835EE343}" srcOrd="1" destOrd="0" presId="urn:microsoft.com/office/officeart/2018/2/layout/IconVerticalSolidList"/>
    <dgm:cxn modelId="{E002B66B-BEAC-44F9-98C7-8412CE2D6477}" type="presParOf" srcId="{FA094921-DD4B-4B81-AE1E-A01B875E80AC}" destId="{BC56C7D9-BA47-4D51-A48D-F342F3AA12C2}" srcOrd="2" destOrd="0" presId="urn:microsoft.com/office/officeart/2018/2/layout/IconVerticalSolidList"/>
    <dgm:cxn modelId="{5FAEF899-43EA-4D2F-8E8C-AFA1F0B24141}" type="presParOf" srcId="{FA094921-DD4B-4B81-AE1E-A01B875E80AC}" destId="{35B2ED77-6148-4FDD-9756-D0DA7E7CD52F}" srcOrd="3" destOrd="0" presId="urn:microsoft.com/office/officeart/2018/2/layout/IconVerticalSolidList"/>
    <dgm:cxn modelId="{7017846B-E727-4AAE-8DC9-632911791C35}" type="presParOf" srcId="{81D9D0CC-8AA2-4BAB-8E16-8B8474AB8810}" destId="{FA4865A3-997D-4C8D-A948-8E8262712AEC}" srcOrd="1" destOrd="0" presId="urn:microsoft.com/office/officeart/2018/2/layout/IconVerticalSolidList"/>
    <dgm:cxn modelId="{342084DB-3CAD-4BD4-8AC2-5D5EDC37F08F}" type="presParOf" srcId="{81D9D0CC-8AA2-4BAB-8E16-8B8474AB8810}" destId="{D551A672-F525-4046-A8B7-5B673D387C4D}" srcOrd="2" destOrd="0" presId="urn:microsoft.com/office/officeart/2018/2/layout/IconVerticalSolidList"/>
    <dgm:cxn modelId="{6D62716E-25C3-4F41-A9A6-F368D6B1D5A1}" type="presParOf" srcId="{D551A672-F525-4046-A8B7-5B673D387C4D}" destId="{B77CD6E5-492E-44F5-85A1-8D33882451D5}" srcOrd="0" destOrd="0" presId="urn:microsoft.com/office/officeart/2018/2/layout/IconVerticalSolidList"/>
    <dgm:cxn modelId="{59E5ADFF-7500-4495-9142-3620B563ED0C}" type="presParOf" srcId="{D551A672-F525-4046-A8B7-5B673D387C4D}" destId="{156D7754-878B-46B9-8BC3-9F26AFD2EA34}" srcOrd="1" destOrd="0" presId="urn:microsoft.com/office/officeart/2018/2/layout/IconVerticalSolidList"/>
    <dgm:cxn modelId="{282A2DC2-A228-4B86-881A-A6937585CB6F}" type="presParOf" srcId="{D551A672-F525-4046-A8B7-5B673D387C4D}" destId="{220B0C67-6A21-48DE-A687-1F3627035F8B}" srcOrd="2" destOrd="0" presId="urn:microsoft.com/office/officeart/2018/2/layout/IconVerticalSolidList"/>
    <dgm:cxn modelId="{FBF545FA-0AC8-48B7-A4A9-60046C544C9F}" type="presParOf" srcId="{D551A672-F525-4046-A8B7-5B673D387C4D}" destId="{D934E342-514C-48A2-A826-3198F3BCF6CE}" srcOrd="3" destOrd="0" presId="urn:microsoft.com/office/officeart/2018/2/layout/IconVerticalSolidList"/>
    <dgm:cxn modelId="{64EB2D6E-1FBB-461C-929A-D5229F9B16CA}" type="presParOf" srcId="{81D9D0CC-8AA2-4BAB-8E16-8B8474AB8810}" destId="{5A31520C-6C6D-456D-94E7-7A8591E60AAA}" srcOrd="3" destOrd="0" presId="urn:microsoft.com/office/officeart/2018/2/layout/IconVerticalSolidList"/>
    <dgm:cxn modelId="{A4C9B5C5-AFE1-44E1-8C61-6128F71FAE57}" type="presParOf" srcId="{81D9D0CC-8AA2-4BAB-8E16-8B8474AB8810}" destId="{6F811DF8-C39A-4CCC-8357-E2EF204DBA4A}" srcOrd="4" destOrd="0" presId="urn:microsoft.com/office/officeart/2018/2/layout/IconVerticalSolidList"/>
    <dgm:cxn modelId="{4CFC459D-A450-433E-8040-26725FEB0213}" type="presParOf" srcId="{6F811DF8-C39A-4CCC-8357-E2EF204DBA4A}" destId="{6D3FF8D5-EA39-44DA-94DB-529B5CAE5791}" srcOrd="0" destOrd="0" presId="urn:microsoft.com/office/officeart/2018/2/layout/IconVerticalSolidList"/>
    <dgm:cxn modelId="{E7CE56AD-7603-42E1-96E7-2180A9340BC7}" type="presParOf" srcId="{6F811DF8-C39A-4CCC-8357-E2EF204DBA4A}" destId="{33B509E3-8368-44FC-83E6-1E594381375D}" srcOrd="1" destOrd="0" presId="urn:microsoft.com/office/officeart/2018/2/layout/IconVerticalSolidList"/>
    <dgm:cxn modelId="{C4C84FB9-CFC0-48CA-AA34-8C909792B0C2}" type="presParOf" srcId="{6F811DF8-C39A-4CCC-8357-E2EF204DBA4A}" destId="{27551A51-2D5B-42A1-9E2F-11A72E4C19F8}" srcOrd="2" destOrd="0" presId="urn:microsoft.com/office/officeart/2018/2/layout/IconVerticalSolidList"/>
    <dgm:cxn modelId="{CDCE418D-F672-4140-9F47-56FB1A7FFEC9}" type="presParOf" srcId="{6F811DF8-C39A-4CCC-8357-E2EF204DBA4A}" destId="{64CA9284-1C1D-4146-877D-1DB66B630C44}" srcOrd="3" destOrd="0" presId="urn:microsoft.com/office/officeart/2018/2/layout/IconVerticalSolidList"/>
    <dgm:cxn modelId="{D5A36BCF-CC07-4F0A-BDD6-E85CB141C83F}" type="presParOf" srcId="{81D9D0CC-8AA2-4BAB-8E16-8B8474AB8810}" destId="{1ABEEB16-6800-4070-83E5-36E727DA842C}" srcOrd="5" destOrd="0" presId="urn:microsoft.com/office/officeart/2018/2/layout/IconVerticalSolidList"/>
    <dgm:cxn modelId="{F9C2ED06-9135-4910-8EC4-901FA89940E7}" type="presParOf" srcId="{81D9D0CC-8AA2-4BAB-8E16-8B8474AB8810}" destId="{170641EF-F893-4FD4-8939-3DAA309C0777}" srcOrd="6" destOrd="0" presId="urn:microsoft.com/office/officeart/2018/2/layout/IconVerticalSolidList"/>
    <dgm:cxn modelId="{069EBFE0-7F18-40CE-9968-8BAF8613F2A7}" type="presParOf" srcId="{170641EF-F893-4FD4-8939-3DAA309C0777}" destId="{E37318BC-08A4-42FB-BECA-1A56A27EE6B1}" srcOrd="0" destOrd="0" presId="urn:microsoft.com/office/officeart/2018/2/layout/IconVerticalSolidList"/>
    <dgm:cxn modelId="{56EF5578-47D3-4D8E-A47E-C8110BA7DA51}" type="presParOf" srcId="{170641EF-F893-4FD4-8939-3DAA309C0777}" destId="{EB7D058B-3862-44FD-8355-FD6E528A75A6}" srcOrd="1" destOrd="0" presId="urn:microsoft.com/office/officeart/2018/2/layout/IconVerticalSolidList"/>
    <dgm:cxn modelId="{2E9D94B3-41BA-4943-8AB3-3ECD2512CCBB}" type="presParOf" srcId="{170641EF-F893-4FD4-8939-3DAA309C0777}" destId="{9C135C4B-5184-4F31-B88D-08CA20CB0684}" srcOrd="2" destOrd="0" presId="urn:microsoft.com/office/officeart/2018/2/layout/IconVerticalSolidList"/>
    <dgm:cxn modelId="{C089941F-B7EB-461F-A1FA-496334911404}" type="presParOf" srcId="{170641EF-F893-4FD4-8939-3DAA309C0777}" destId="{D2876494-440F-4FBF-B0AF-D55B7C5E83C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A83979-485C-4015-8EAB-2160A95FCD49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0B9E3B1-4A45-44F5-92A6-D2D742DA462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Customer churn is high for less than 1 year contract, and it decreases after that.</a:t>
          </a:r>
        </a:p>
      </dgm:t>
    </dgm:pt>
    <dgm:pt modelId="{549D67C8-5DB2-446D-9218-541052400FBE}" type="parTrans" cxnId="{C15F3605-455B-48DE-A380-6BD6E8F1907D}">
      <dgm:prSet/>
      <dgm:spPr/>
      <dgm:t>
        <a:bodyPr/>
        <a:lstStyle/>
        <a:p>
          <a:endParaRPr lang="en-US"/>
        </a:p>
      </dgm:t>
    </dgm:pt>
    <dgm:pt modelId="{9B424CFD-C07B-4DEA-96B9-1628009E16E2}" type="sibTrans" cxnId="{C15F3605-455B-48DE-A380-6BD6E8F1907D}">
      <dgm:prSet/>
      <dgm:spPr/>
      <dgm:t>
        <a:bodyPr/>
        <a:lstStyle/>
        <a:p>
          <a:endParaRPr lang="en-US"/>
        </a:p>
      </dgm:t>
    </dgm:pt>
    <dgm:pt modelId="{484C7D64-76F7-4F49-86E8-3C2670A534D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Customer churn increases for higher monthly charges.</a:t>
          </a:r>
        </a:p>
      </dgm:t>
    </dgm:pt>
    <dgm:pt modelId="{1663B8F3-753A-47C5-BFF6-6297ECFC2842}" type="parTrans" cxnId="{1E8DC5E3-B2BF-44D2-A340-E882A54FE5C3}">
      <dgm:prSet/>
      <dgm:spPr/>
      <dgm:t>
        <a:bodyPr/>
        <a:lstStyle/>
        <a:p>
          <a:endParaRPr lang="en-US"/>
        </a:p>
      </dgm:t>
    </dgm:pt>
    <dgm:pt modelId="{DBE047CF-3B71-47BD-ADC3-E40B56A99A2C}" type="sibTrans" cxnId="{1E8DC5E3-B2BF-44D2-A340-E882A54FE5C3}">
      <dgm:prSet/>
      <dgm:spPr/>
      <dgm:t>
        <a:bodyPr/>
        <a:lstStyle/>
        <a:p>
          <a:endParaRPr lang="en-US"/>
        </a:p>
      </dgm:t>
    </dgm:pt>
    <dgm:pt modelId="{621E0882-094B-408E-98D0-CB8EFC108A0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Customer churn is high for lesser total charges and decreases after that.</a:t>
          </a:r>
        </a:p>
      </dgm:t>
    </dgm:pt>
    <dgm:pt modelId="{FB69D877-055F-4A3F-9921-727CB17ED251}" type="parTrans" cxnId="{33241D3C-9095-4EAC-9C76-7994B6043D38}">
      <dgm:prSet/>
      <dgm:spPr/>
      <dgm:t>
        <a:bodyPr/>
        <a:lstStyle/>
        <a:p>
          <a:endParaRPr lang="en-US"/>
        </a:p>
      </dgm:t>
    </dgm:pt>
    <dgm:pt modelId="{BFBE7547-D783-4E3D-A679-FDA43F21A12F}" type="sibTrans" cxnId="{33241D3C-9095-4EAC-9C76-7994B6043D38}">
      <dgm:prSet/>
      <dgm:spPr/>
      <dgm:t>
        <a:bodyPr/>
        <a:lstStyle/>
        <a:p>
          <a:endParaRPr lang="en-US"/>
        </a:p>
      </dgm:t>
    </dgm:pt>
    <dgm:pt modelId="{2366F38E-EC86-4640-867F-450836A2E32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Churn score is higher for a score 65 and above.</a:t>
          </a:r>
        </a:p>
      </dgm:t>
    </dgm:pt>
    <dgm:pt modelId="{439478D8-DF3B-4A8B-818E-C7254247F4B8}" type="parTrans" cxnId="{94763205-1A9B-497A-997D-373BF7E8601E}">
      <dgm:prSet/>
      <dgm:spPr/>
      <dgm:t>
        <a:bodyPr/>
        <a:lstStyle/>
        <a:p>
          <a:endParaRPr lang="en-US"/>
        </a:p>
      </dgm:t>
    </dgm:pt>
    <dgm:pt modelId="{76B2A24B-A14D-4B2F-981B-C2371FEA7738}" type="sibTrans" cxnId="{94763205-1A9B-497A-997D-373BF7E8601E}">
      <dgm:prSet/>
      <dgm:spPr/>
      <dgm:t>
        <a:bodyPr/>
        <a:lstStyle/>
        <a:p>
          <a:endParaRPr lang="en-US"/>
        </a:p>
      </dgm:t>
    </dgm:pt>
    <dgm:pt modelId="{48910066-9C9A-41DC-AC56-99DEFB994BB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Churn values are equal across all the Customer lifetime values. </a:t>
          </a:r>
        </a:p>
      </dgm:t>
    </dgm:pt>
    <dgm:pt modelId="{AE7DE4A8-D86F-4CDF-9275-CB7B4E356149}" type="parTrans" cxnId="{4381226A-3532-4FC1-87DC-8E9A626D2B5D}">
      <dgm:prSet/>
      <dgm:spPr/>
      <dgm:t>
        <a:bodyPr/>
        <a:lstStyle/>
        <a:p>
          <a:endParaRPr lang="en-US"/>
        </a:p>
      </dgm:t>
    </dgm:pt>
    <dgm:pt modelId="{7F520F40-67A4-4F0F-A276-C9F97B2FBAAE}" type="sibTrans" cxnId="{4381226A-3532-4FC1-87DC-8E9A626D2B5D}">
      <dgm:prSet/>
      <dgm:spPr/>
      <dgm:t>
        <a:bodyPr/>
        <a:lstStyle/>
        <a:p>
          <a:endParaRPr lang="en-US"/>
        </a:p>
      </dgm:t>
    </dgm:pt>
    <dgm:pt modelId="{54BD40CA-7BC4-4912-AE8F-FB7491D9E474}" type="pres">
      <dgm:prSet presAssocID="{52A83979-485C-4015-8EAB-2160A95FCD49}" presName="root" presStyleCnt="0">
        <dgm:presLayoutVars>
          <dgm:dir/>
          <dgm:resizeHandles val="exact"/>
        </dgm:presLayoutVars>
      </dgm:prSet>
      <dgm:spPr/>
    </dgm:pt>
    <dgm:pt modelId="{5E7AB0F1-D676-4887-B22A-95346D374A12}" type="pres">
      <dgm:prSet presAssocID="{70B9E3B1-4A45-44F5-92A6-D2D742DA4624}" presName="compNode" presStyleCnt="0"/>
      <dgm:spPr/>
    </dgm:pt>
    <dgm:pt modelId="{18FB7613-3944-4516-A96B-38B01F34E930}" type="pres">
      <dgm:prSet presAssocID="{70B9E3B1-4A45-44F5-92A6-D2D742DA4624}" presName="bgRect" presStyleLbl="bgShp" presStyleIdx="0" presStyleCnt="5" custLinFactNeighborX="81"/>
      <dgm:spPr>
        <a:noFill/>
        <a:ln>
          <a:noFill/>
        </a:ln>
      </dgm:spPr>
    </dgm:pt>
    <dgm:pt modelId="{68C1A442-2FE3-45AB-961D-AF0C1D80E147}" type="pres">
      <dgm:prSet presAssocID="{70B9E3B1-4A45-44F5-92A6-D2D742DA462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38C1BC59-488A-4212-BBBD-EB5D4C76324F}" type="pres">
      <dgm:prSet presAssocID="{70B9E3B1-4A45-44F5-92A6-D2D742DA4624}" presName="spaceRect" presStyleCnt="0"/>
      <dgm:spPr/>
    </dgm:pt>
    <dgm:pt modelId="{7457E05E-F28C-431C-A49D-EF202B71B157}" type="pres">
      <dgm:prSet presAssocID="{70B9E3B1-4A45-44F5-92A6-D2D742DA4624}" presName="parTx" presStyleLbl="revTx" presStyleIdx="0" presStyleCnt="5">
        <dgm:presLayoutVars>
          <dgm:chMax val="0"/>
          <dgm:chPref val="0"/>
        </dgm:presLayoutVars>
      </dgm:prSet>
      <dgm:spPr/>
    </dgm:pt>
    <dgm:pt modelId="{1F2B6844-2E65-4A0D-A2EB-49ECA3A25184}" type="pres">
      <dgm:prSet presAssocID="{9B424CFD-C07B-4DEA-96B9-1628009E16E2}" presName="sibTrans" presStyleCnt="0"/>
      <dgm:spPr/>
    </dgm:pt>
    <dgm:pt modelId="{EA938AE8-5555-4F30-BE0A-B3B520368F64}" type="pres">
      <dgm:prSet presAssocID="{484C7D64-76F7-4F49-86E8-3C2670A534DE}" presName="compNode" presStyleCnt="0"/>
      <dgm:spPr/>
    </dgm:pt>
    <dgm:pt modelId="{5EBFD743-F542-4191-A27E-630720F08496}" type="pres">
      <dgm:prSet presAssocID="{484C7D64-76F7-4F49-86E8-3C2670A534DE}" presName="bgRect" presStyleLbl="bgShp" presStyleIdx="1" presStyleCnt="5"/>
      <dgm:spPr>
        <a:noFill/>
        <a:ln>
          <a:noFill/>
        </a:ln>
      </dgm:spPr>
    </dgm:pt>
    <dgm:pt modelId="{A15A6E0C-CB68-47B6-99EB-496985BA9A71}" type="pres">
      <dgm:prSet presAssocID="{484C7D64-76F7-4F49-86E8-3C2670A534D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2F3102E1-1A96-4FE3-8838-DC0479377B18}" type="pres">
      <dgm:prSet presAssocID="{484C7D64-76F7-4F49-86E8-3C2670A534DE}" presName="spaceRect" presStyleCnt="0"/>
      <dgm:spPr/>
    </dgm:pt>
    <dgm:pt modelId="{4DF5A132-5676-4ABC-951B-A0DAA05B63BE}" type="pres">
      <dgm:prSet presAssocID="{484C7D64-76F7-4F49-86E8-3C2670A534DE}" presName="parTx" presStyleLbl="revTx" presStyleIdx="1" presStyleCnt="5">
        <dgm:presLayoutVars>
          <dgm:chMax val="0"/>
          <dgm:chPref val="0"/>
        </dgm:presLayoutVars>
      </dgm:prSet>
      <dgm:spPr/>
    </dgm:pt>
    <dgm:pt modelId="{AE3D8395-CFB0-4555-BB6A-A459CCE6C4C1}" type="pres">
      <dgm:prSet presAssocID="{DBE047CF-3B71-47BD-ADC3-E40B56A99A2C}" presName="sibTrans" presStyleCnt="0"/>
      <dgm:spPr/>
    </dgm:pt>
    <dgm:pt modelId="{46AC3C94-E4C8-4E64-A91E-C5057238DBD8}" type="pres">
      <dgm:prSet presAssocID="{621E0882-094B-408E-98D0-CB8EFC108A0B}" presName="compNode" presStyleCnt="0"/>
      <dgm:spPr/>
    </dgm:pt>
    <dgm:pt modelId="{54DCD0E6-5513-406A-B916-328A7C6AD1F5}" type="pres">
      <dgm:prSet presAssocID="{621E0882-094B-408E-98D0-CB8EFC108A0B}" presName="bgRect" presStyleLbl="bgShp" presStyleIdx="2" presStyleCnt="5" custLinFactNeighborX="81"/>
      <dgm:spPr>
        <a:noFill/>
        <a:ln>
          <a:noFill/>
        </a:ln>
      </dgm:spPr>
    </dgm:pt>
    <dgm:pt modelId="{9BA4FCDB-16ED-43F8-81B1-453B799AC881}" type="pres">
      <dgm:prSet presAssocID="{621E0882-094B-408E-98D0-CB8EFC108A0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36419927-D1AE-4BF0-B8DC-0CBD8AD8131F}" type="pres">
      <dgm:prSet presAssocID="{621E0882-094B-408E-98D0-CB8EFC108A0B}" presName="spaceRect" presStyleCnt="0"/>
      <dgm:spPr/>
    </dgm:pt>
    <dgm:pt modelId="{9603F0FC-344D-4418-B10C-A37F9ED76104}" type="pres">
      <dgm:prSet presAssocID="{621E0882-094B-408E-98D0-CB8EFC108A0B}" presName="parTx" presStyleLbl="revTx" presStyleIdx="2" presStyleCnt="5">
        <dgm:presLayoutVars>
          <dgm:chMax val="0"/>
          <dgm:chPref val="0"/>
        </dgm:presLayoutVars>
      </dgm:prSet>
      <dgm:spPr/>
    </dgm:pt>
    <dgm:pt modelId="{1A11F279-18D3-460E-B02F-A9FED6F7F059}" type="pres">
      <dgm:prSet presAssocID="{BFBE7547-D783-4E3D-A679-FDA43F21A12F}" presName="sibTrans" presStyleCnt="0"/>
      <dgm:spPr/>
    </dgm:pt>
    <dgm:pt modelId="{D605FDD1-FA3F-432A-9E11-1CB54CA69B8F}" type="pres">
      <dgm:prSet presAssocID="{2366F38E-EC86-4640-867F-450836A2E32F}" presName="compNode" presStyleCnt="0"/>
      <dgm:spPr/>
    </dgm:pt>
    <dgm:pt modelId="{2DC599F2-9B1E-428A-9834-FF9B8302A12F}" type="pres">
      <dgm:prSet presAssocID="{2366F38E-EC86-4640-867F-450836A2E32F}" presName="bgRect" presStyleLbl="bgShp" presStyleIdx="3" presStyleCnt="5"/>
      <dgm:spPr>
        <a:noFill/>
        <a:ln>
          <a:noFill/>
        </a:ln>
      </dgm:spPr>
    </dgm:pt>
    <dgm:pt modelId="{DBF84999-4764-4248-8DB9-153CC5FB509E}" type="pres">
      <dgm:prSet presAssocID="{2366F38E-EC86-4640-867F-450836A2E32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lly with solid fill"/>
        </a:ext>
      </dgm:extLst>
    </dgm:pt>
    <dgm:pt modelId="{102D7EC4-DBD9-40B2-8E59-7A47DD49AEE7}" type="pres">
      <dgm:prSet presAssocID="{2366F38E-EC86-4640-867F-450836A2E32F}" presName="spaceRect" presStyleCnt="0"/>
      <dgm:spPr/>
    </dgm:pt>
    <dgm:pt modelId="{384EFCCB-F497-4CDC-8EF2-C6B0B4ADD21C}" type="pres">
      <dgm:prSet presAssocID="{2366F38E-EC86-4640-867F-450836A2E32F}" presName="parTx" presStyleLbl="revTx" presStyleIdx="3" presStyleCnt="5">
        <dgm:presLayoutVars>
          <dgm:chMax val="0"/>
          <dgm:chPref val="0"/>
        </dgm:presLayoutVars>
      </dgm:prSet>
      <dgm:spPr/>
    </dgm:pt>
    <dgm:pt modelId="{86132C99-7263-449E-81E5-E192CD45075E}" type="pres">
      <dgm:prSet presAssocID="{76B2A24B-A14D-4B2F-981B-C2371FEA7738}" presName="sibTrans" presStyleCnt="0"/>
      <dgm:spPr/>
    </dgm:pt>
    <dgm:pt modelId="{38EE5062-37DB-4C56-BEC9-760A8C56D2AD}" type="pres">
      <dgm:prSet presAssocID="{48910066-9C9A-41DC-AC56-99DEFB994BB2}" presName="compNode" presStyleCnt="0"/>
      <dgm:spPr/>
    </dgm:pt>
    <dgm:pt modelId="{CF75C63A-E152-4DA7-A4F5-DD3CE02B98AF}" type="pres">
      <dgm:prSet presAssocID="{48910066-9C9A-41DC-AC56-99DEFB994BB2}" presName="bgRect" presStyleLbl="bgShp" presStyleIdx="4" presStyleCnt="5"/>
      <dgm:spPr>
        <a:noFill/>
        <a:ln>
          <a:noFill/>
        </a:ln>
      </dgm:spPr>
    </dgm:pt>
    <dgm:pt modelId="{DE37F2BB-2EA5-4912-84B8-975F9ECB1C53}" type="pres">
      <dgm:prSet presAssocID="{48910066-9C9A-41DC-AC56-99DEFB994BB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FD7AB2CC-67FB-484D-AB0B-90BA9CBA09E9}" type="pres">
      <dgm:prSet presAssocID="{48910066-9C9A-41DC-AC56-99DEFB994BB2}" presName="spaceRect" presStyleCnt="0"/>
      <dgm:spPr/>
    </dgm:pt>
    <dgm:pt modelId="{AE3AE554-9957-4437-B1A2-C57FF984E722}" type="pres">
      <dgm:prSet presAssocID="{48910066-9C9A-41DC-AC56-99DEFB994BB2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94763205-1A9B-497A-997D-373BF7E8601E}" srcId="{52A83979-485C-4015-8EAB-2160A95FCD49}" destId="{2366F38E-EC86-4640-867F-450836A2E32F}" srcOrd="3" destOrd="0" parTransId="{439478D8-DF3B-4A8B-818E-C7254247F4B8}" sibTransId="{76B2A24B-A14D-4B2F-981B-C2371FEA7738}"/>
    <dgm:cxn modelId="{C15F3605-455B-48DE-A380-6BD6E8F1907D}" srcId="{52A83979-485C-4015-8EAB-2160A95FCD49}" destId="{70B9E3B1-4A45-44F5-92A6-D2D742DA4624}" srcOrd="0" destOrd="0" parTransId="{549D67C8-5DB2-446D-9218-541052400FBE}" sibTransId="{9B424CFD-C07B-4DEA-96B9-1628009E16E2}"/>
    <dgm:cxn modelId="{33241D3C-9095-4EAC-9C76-7994B6043D38}" srcId="{52A83979-485C-4015-8EAB-2160A95FCD49}" destId="{621E0882-094B-408E-98D0-CB8EFC108A0B}" srcOrd="2" destOrd="0" parTransId="{FB69D877-055F-4A3F-9921-727CB17ED251}" sibTransId="{BFBE7547-D783-4E3D-A679-FDA43F21A12F}"/>
    <dgm:cxn modelId="{818DAA5F-70C3-4F86-9B12-D1771C5563D6}" type="presOf" srcId="{621E0882-094B-408E-98D0-CB8EFC108A0B}" destId="{9603F0FC-344D-4418-B10C-A37F9ED76104}" srcOrd="0" destOrd="0" presId="urn:microsoft.com/office/officeart/2018/2/layout/IconVerticalSolidList"/>
    <dgm:cxn modelId="{4381226A-3532-4FC1-87DC-8E9A626D2B5D}" srcId="{52A83979-485C-4015-8EAB-2160A95FCD49}" destId="{48910066-9C9A-41DC-AC56-99DEFB994BB2}" srcOrd="4" destOrd="0" parTransId="{AE7DE4A8-D86F-4CDF-9275-CB7B4E356149}" sibTransId="{7F520F40-67A4-4F0F-A276-C9F97B2FBAAE}"/>
    <dgm:cxn modelId="{6236E786-7958-4642-93C6-D5B7A270C5A9}" type="presOf" srcId="{70B9E3B1-4A45-44F5-92A6-D2D742DA4624}" destId="{7457E05E-F28C-431C-A49D-EF202B71B157}" srcOrd="0" destOrd="0" presId="urn:microsoft.com/office/officeart/2018/2/layout/IconVerticalSolidList"/>
    <dgm:cxn modelId="{43482691-7276-4258-B488-B2145E9B9CFC}" type="presOf" srcId="{484C7D64-76F7-4F49-86E8-3C2670A534DE}" destId="{4DF5A132-5676-4ABC-951B-A0DAA05B63BE}" srcOrd="0" destOrd="0" presId="urn:microsoft.com/office/officeart/2018/2/layout/IconVerticalSolidList"/>
    <dgm:cxn modelId="{F7B8F0A5-B0E7-4CA8-A5BA-734EEA9F44B7}" type="presOf" srcId="{48910066-9C9A-41DC-AC56-99DEFB994BB2}" destId="{AE3AE554-9957-4437-B1A2-C57FF984E722}" srcOrd="0" destOrd="0" presId="urn:microsoft.com/office/officeart/2018/2/layout/IconVerticalSolidList"/>
    <dgm:cxn modelId="{E3400FD8-155D-4009-A769-2AADC488F418}" type="presOf" srcId="{52A83979-485C-4015-8EAB-2160A95FCD49}" destId="{54BD40CA-7BC4-4912-AE8F-FB7491D9E474}" srcOrd="0" destOrd="0" presId="urn:microsoft.com/office/officeart/2018/2/layout/IconVerticalSolidList"/>
    <dgm:cxn modelId="{1E8DC5E3-B2BF-44D2-A340-E882A54FE5C3}" srcId="{52A83979-485C-4015-8EAB-2160A95FCD49}" destId="{484C7D64-76F7-4F49-86E8-3C2670A534DE}" srcOrd="1" destOrd="0" parTransId="{1663B8F3-753A-47C5-BFF6-6297ECFC2842}" sibTransId="{DBE047CF-3B71-47BD-ADC3-E40B56A99A2C}"/>
    <dgm:cxn modelId="{CEE5BFF7-884E-41A6-9386-BF7049FA529E}" type="presOf" srcId="{2366F38E-EC86-4640-867F-450836A2E32F}" destId="{384EFCCB-F497-4CDC-8EF2-C6B0B4ADD21C}" srcOrd="0" destOrd="0" presId="urn:microsoft.com/office/officeart/2018/2/layout/IconVerticalSolidList"/>
    <dgm:cxn modelId="{10A8BC7A-8B75-473A-B6F8-EC97D793C1CC}" type="presParOf" srcId="{54BD40CA-7BC4-4912-AE8F-FB7491D9E474}" destId="{5E7AB0F1-D676-4887-B22A-95346D374A12}" srcOrd="0" destOrd="0" presId="urn:microsoft.com/office/officeart/2018/2/layout/IconVerticalSolidList"/>
    <dgm:cxn modelId="{0B7A1749-D780-4BFA-882E-71EAF328AA8D}" type="presParOf" srcId="{5E7AB0F1-D676-4887-B22A-95346D374A12}" destId="{18FB7613-3944-4516-A96B-38B01F34E930}" srcOrd="0" destOrd="0" presId="urn:microsoft.com/office/officeart/2018/2/layout/IconVerticalSolidList"/>
    <dgm:cxn modelId="{FDB92178-EF2A-4909-8619-53FF6E7630CB}" type="presParOf" srcId="{5E7AB0F1-D676-4887-B22A-95346D374A12}" destId="{68C1A442-2FE3-45AB-961D-AF0C1D80E147}" srcOrd="1" destOrd="0" presId="urn:microsoft.com/office/officeart/2018/2/layout/IconVerticalSolidList"/>
    <dgm:cxn modelId="{C5A5F5D7-19C2-4B90-98F0-7DBE277C080B}" type="presParOf" srcId="{5E7AB0F1-D676-4887-B22A-95346D374A12}" destId="{38C1BC59-488A-4212-BBBD-EB5D4C76324F}" srcOrd="2" destOrd="0" presId="urn:microsoft.com/office/officeart/2018/2/layout/IconVerticalSolidList"/>
    <dgm:cxn modelId="{B384AEA8-92EE-470A-8737-1E44183B216B}" type="presParOf" srcId="{5E7AB0F1-D676-4887-B22A-95346D374A12}" destId="{7457E05E-F28C-431C-A49D-EF202B71B157}" srcOrd="3" destOrd="0" presId="urn:microsoft.com/office/officeart/2018/2/layout/IconVerticalSolidList"/>
    <dgm:cxn modelId="{C25E1630-DA1D-42A6-A4BE-801A546E4C55}" type="presParOf" srcId="{54BD40CA-7BC4-4912-AE8F-FB7491D9E474}" destId="{1F2B6844-2E65-4A0D-A2EB-49ECA3A25184}" srcOrd="1" destOrd="0" presId="urn:microsoft.com/office/officeart/2018/2/layout/IconVerticalSolidList"/>
    <dgm:cxn modelId="{C7AAF874-FFA3-4548-A5F4-D083F2540C5D}" type="presParOf" srcId="{54BD40CA-7BC4-4912-AE8F-FB7491D9E474}" destId="{EA938AE8-5555-4F30-BE0A-B3B520368F64}" srcOrd="2" destOrd="0" presId="urn:microsoft.com/office/officeart/2018/2/layout/IconVerticalSolidList"/>
    <dgm:cxn modelId="{81D0FBBF-51E2-4316-B9F0-613B0AD937C4}" type="presParOf" srcId="{EA938AE8-5555-4F30-BE0A-B3B520368F64}" destId="{5EBFD743-F542-4191-A27E-630720F08496}" srcOrd="0" destOrd="0" presId="urn:microsoft.com/office/officeart/2018/2/layout/IconVerticalSolidList"/>
    <dgm:cxn modelId="{22B5FE64-15DE-4A66-BBC1-3B72F3335997}" type="presParOf" srcId="{EA938AE8-5555-4F30-BE0A-B3B520368F64}" destId="{A15A6E0C-CB68-47B6-99EB-496985BA9A71}" srcOrd="1" destOrd="0" presId="urn:microsoft.com/office/officeart/2018/2/layout/IconVerticalSolidList"/>
    <dgm:cxn modelId="{92524851-A850-43B2-8FE9-551E2EC47238}" type="presParOf" srcId="{EA938AE8-5555-4F30-BE0A-B3B520368F64}" destId="{2F3102E1-1A96-4FE3-8838-DC0479377B18}" srcOrd="2" destOrd="0" presId="urn:microsoft.com/office/officeart/2018/2/layout/IconVerticalSolidList"/>
    <dgm:cxn modelId="{CC3F72B2-16DE-4A14-BDCE-88F75F6300B1}" type="presParOf" srcId="{EA938AE8-5555-4F30-BE0A-B3B520368F64}" destId="{4DF5A132-5676-4ABC-951B-A0DAA05B63BE}" srcOrd="3" destOrd="0" presId="urn:microsoft.com/office/officeart/2018/2/layout/IconVerticalSolidList"/>
    <dgm:cxn modelId="{D18199BA-AB2E-451C-B9FF-8CA0D453BEFE}" type="presParOf" srcId="{54BD40CA-7BC4-4912-AE8F-FB7491D9E474}" destId="{AE3D8395-CFB0-4555-BB6A-A459CCE6C4C1}" srcOrd="3" destOrd="0" presId="urn:microsoft.com/office/officeart/2018/2/layout/IconVerticalSolidList"/>
    <dgm:cxn modelId="{717D5E80-D0F1-41C8-A67E-24133E58D079}" type="presParOf" srcId="{54BD40CA-7BC4-4912-AE8F-FB7491D9E474}" destId="{46AC3C94-E4C8-4E64-A91E-C5057238DBD8}" srcOrd="4" destOrd="0" presId="urn:microsoft.com/office/officeart/2018/2/layout/IconVerticalSolidList"/>
    <dgm:cxn modelId="{EE61B445-BC1D-4739-BD87-D249F3FEA7FE}" type="presParOf" srcId="{46AC3C94-E4C8-4E64-A91E-C5057238DBD8}" destId="{54DCD0E6-5513-406A-B916-328A7C6AD1F5}" srcOrd="0" destOrd="0" presId="urn:microsoft.com/office/officeart/2018/2/layout/IconVerticalSolidList"/>
    <dgm:cxn modelId="{CAC8E06C-69BC-4A8F-AC44-946D942FF87D}" type="presParOf" srcId="{46AC3C94-E4C8-4E64-A91E-C5057238DBD8}" destId="{9BA4FCDB-16ED-43F8-81B1-453B799AC881}" srcOrd="1" destOrd="0" presId="urn:microsoft.com/office/officeart/2018/2/layout/IconVerticalSolidList"/>
    <dgm:cxn modelId="{ACCABE16-5989-47DF-ADD0-FE7BB4F58613}" type="presParOf" srcId="{46AC3C94-E4C8-4E64-A91E-C5057238DBD8}" destId="{36419927-D1AE-4BF0-B8DC-0CBD8AD8131F}" srcOrd="2" destOrd="0" presId="urn:microsoft.com/office/officeart/2018/2/layout/IconVerticalSolidList"/>
    <dgm:cxn modelId="{F5F43400-78A7-41BC-85BB-1F75EC5E757D}" type="presParOf" srcId="{46AC3C94-E4C8-4E64-A91E-C5057238DBD8}" destId="{9603F0FC-344D-4418-B10C-A37F9ED76104}" srcOrd="3" destOrd="0" presId="urn:microsoft.com/office/officeart/2018/2/layout/IconVerticalSolidList"/>
    <dgm:cxn modelId="{45A9A18B-7E07-47F7-922C-EE16071ADB35}" type="presParOf" srcId="{54BD40CA-7BC4-4912-AE8F-FB7491D9E474}" destId="{1A11F279-18D3-460E-B02F-A9FED6F7F059}" srcOrd="5" destOrd="0" presId="urn:microsoft.com/office/officeart/2018/2/layout/IconVerticalSolidList"/>
    <dgm:cxn modelId="{BC38F91F-301A-4CC6-9CFE-4580A5F87E0B}" type="presParOf" srcId="{54BD40CA-7BC4-4912-AE8F-FB7491D9E474}" destId="{D605FDD1-FA3F-432A-9E11-1CB54CA69B8F}" srcOrd="6" destOrd="0" presId="urn:microsoft.com/office/officeart/2018/2/layout/IconVerticalSolidList"/>
    <dgm:cxn modelId="{E23286FF-A374-42BE-82DE-E9C532DA4BB4}" type="presParOf" srcId="{D605FDD1-FA3F-432A-9E11-1CB54CA69B8F}" destId="{2DC599F2-9B1E-428A-9834-FF9B8302A12F}" srcOrd="0" destOrd="0" presId="urn:microsoft.com/office/officeart/2018/2/layout/IconVerticalSolidList"/>
    <dgm:cxn modelId="{B2D53E2E-DC89-4B9C-8BB8-6E70A3635737}" type="presParOf" srcId="{D605FDD1-FA3F-432A-9E11-1CB54CA69B8F}" destId="{DBF84999-4764-4248-8DB9-153CC5FB509E}" srcOrd="1" destOrd="0" presId="urn:microsoft.com/office/officeart/2018/2/layout/IconVerticalSolidList"/>
    <dgm:cxn modelId="{A0C67FDF-9E65-4D81-9979-E1A51FADFC10}" type="presParOf" srcId="{D605FDD1-FA3F-432A-9E11-1CB54CA69B8F}" destId="{102D7EC4-DBD9-40B2-8E59-7A47DD49AEE7}" srcOrd="2" destOrd="0" presId="urn:microsoft.com/office/officeart/2018/2/layout/IconVerticalSolidList"/>
    <dgm:cxn modelId="{7CFC7436-4ABE-4B2C-9110-70F06A86177D}" type="presParOf" srcId="{D605FDD1-FA3F-432A-9E11-1CB54CA69B8F}" destId="{384EFCCB-F497-4CDC-8EF2-C6B0B4ADD21C}" srcOrd="3" destOrd="0" presId="urn:microsoft.com/office/officeart/2018/2/layout/IconVerticalSolidList"/>
    <dgm:cxn modelId="{36F3B268-CB70-4D57-B287-0B78647AA3FB}" type="presParOf" srcId="{54BD40CA-7BC4-4912-AE8F-FB7491D9E474}" destId="{86132C99-7263-449E-81E5-E192CD45075E}" srcOrd="7" destOrd="0" presId="urn:microsoft.com/office/officeart/2018/2/layout/IconVerticalSolidList"/>
    <dgm:cxn modelId="{C7583544-2EB5-44D1-AC9B-6FE1ABAFB862}" type="presParOf" srcId="{54BD40CA-7BC4-4912-AE8F-FB7491D9E474}" destId="{38EE5062-37DB-4C56-BEC9-760A8C56D2AD}" srcOrd="8" destOrd="0" presId="urn:microsoft.com/office/officeart/2018/2/layout/IconVerticalSolidList"/>
    <dgm:cxn modelId="{8B24BDEB-E81C-4C23-A9A4-4E783AD7E7C7}" type="presParOf" srcId="{38EE5062-37DB-4C56-BEC9-760A8C56D2AD}" destId="{CF75C63A-E152-4DA7-A4F5-DD3CE02B98AF}" srcOrd="0" destOrd="0" presId="urn:microsoft.com/office/officeart/2018/2/layout/IconVerticalSolidList"/>
    <dgm:cxn modelId="{377288A1-3B37-47A2-B995-0EAF08F08F25}" type="presParOf" srcId="{38EE5062-37DB-4C56-BEC9-760A8C56D2AD}" destId="{DE37F2BB-2EA5-4912-84B8-975F9ECB1C53}" srcOrd="1" destOrd="0" presId="urn:microsoft.com/office/officeart/2018/2/layout/IconVerticalSolidList"/>
    <dgm:cxn modelId="{B0F1A63C-2947-4D99-AE98-E687DCA23E77}" type="presParOf" srcId="{38EE5062-37DB-4C56-BEC9-760A8C56D2AD}" destId="{FD7AB2CC-67FB-484D-AB0B-90BA9CBA09E9}" srcOrd="2" destOrd="0" presId="urn:microsoft.com/office/officeart/2018/2/layout/IconVerticalSolidList"/>
    <dgm:cxn modelId="{687DE596-2E5E-47DA-9CCD-9AE5947203B2}" type="presParOf" srcId="{38EE5062-37DB-4C56-BEC9-760A8C56D2AD}" destId="{AE3AE554-9957-4437-B1A2-C57FF984E72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9C39303-8E52-4EF5-8C65-D3E9DBC9BE2D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9D779C3-311C-4BD7-89D5-8A227BB2D9A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Monthly charges increases with the tenure months.</a:t>
          </a:r>
        </a:p>
      </dgm:t>
    </dgm:pt>
    <dgm:pt modelId="{EDB1F63A-ADA7-4DC3-A34A-4B35E799B67F}" type="parTrans" cxnId="{9D533039-0CF1-4C22-ADC4-9D90FB328A55}">
      <dgm:prSet/>
      <dgm:spPr/>
      <dgm:t>
        <a:bodyPr/>
        <a:lstStyle/>
        <a:p>
          <a:pPr algn="l"/>
          <a:endParaRPr lang="en-US"/>
        </a:p>
      </dgm:t>
    </dgm:pt>
    <dgm:pt modelId="{09F290D6-6E2F-4E3F-AD40-BBB3539BBA95}" type="sibTrans" cxnId="{9D533039-0CF1-4C22-ADC4-9D90FB328A55}">
      <dgm:prSet/>
      <dgm:spPr/>
      <dgm:t>
        <a:bodyPr/>
        <a:lstStyle/>
        <a:p>
          <a:pPr algn="l">
            <a:lnSpc>
              <a:spcPct val="100000"/>
            </a:lnSpc>
          </a:pPr>
          <a:endParaRPr lang="en-US"/>
        </a:p>
      </dgm:t>
    </dgm:pt>
    <dgm:pt modelId="{259DC2F5-058F-4FE3-8BFF-8DAFD889E9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Total charges increases with increase in tenure months.</a:t>
          </a:r>
        </a:p>
      </dgm:t>
    </dgm:pt>
    <dgm:pt modelId="{69AB5F81-061B-4D98-9E4B-91C7D6C9A93E}" type="parTrans" cxnId="{7D4EF371-19B5-49CF-9747-3A8F2E511B96}">
      <dgm:prSet/>
      <dgm:spPr/>
      <dgm:t>
        <a:bodyPr/>
        <a:lstStyle/>
        <a:p>
          <a:pPr algn="l"/>
          <a:endParaRPr lang="en-US"/>
        </a:p>
      </dgm:t>
    </dgm:pt>
    <dgm:pt modelId="{EEEA85FB-D30C-410C-BBED-D0C438E07AF4}" type="sibTrans" cxnId="{7D4EF371-19B5-49CF-9747-3A8F2E511B96}">
      <dgm:prSet/>
      <dgm:spPr/>
      <dgm:t>
        <a:bodyPr/>
        <a:lstStyle/>
        <a:p>
          <a:pPr algn="l">
            <a:lnSpc>
              <a:spcPct val="100000"/>
            </a:lnSpc>
          </a:pPr>
          <a:endParaRPr lang="en-US"/>
        </a:p>
      </dgm:t>
    </dgm:pt>
    <dgm:pt modelId="{110F81EA-5DD7-4569-B560-B4A5730EB9F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Churn score trends are constant and around 45-55 for no-churn customers whereas it is around 80-100 for customers who churn.</a:t>
          </a:r>
        </a:p>
      </dgm:t>
    </dgm:pt>
    <dgm:pt modelId="{68ABDD8F-3D99-4BA6-A136-042EC8EE0116}" type="sibTrans" cxnId="{34751D1E-BF9A-4CB7-80EC-4FC11A01F36A}">
      <dgm:prSet/>
      <dgm:spPr/>
      <dgm:t>
        <a:bodyPr/>
        <a:lstStyle/>
        <a:p>
          <a:pPr algn="l"/>
          <a:endParaRPr lang="en-US"/>
        </a:p>
      </dgm:t>
    </dgm:pt>
    <dgm:pt modelId="{52954D6B-EBE3-4D3F-BF5D-04C825C8272A}" type="parTrans" cxnId="{34751D1E-BF9A-4CB7-80EC-4FC11A01F36A}">
      <dgm:prSet/>
      <dgm:spPr/>
      <dgm:t>
        <a:bodyPr/>
        <a:lstStyle/>
        <a:p>
          <a:pPr algn="l"/>
          <a:endParaRPr lang="en-US"/>
        </a:p>
      </dgm:t>
    </dgm:pt>
    <dgm:pt modelId="{A995FE92-9799-440D-BFE2-8862205554BA}" type="pres">
      <dgm:prSet presAssocID="{69C39303-8E52-4EF5-8C65-D3E9DBC9BE2D}" presName="root" presStyleCnt="0">
        <dgm:presLayoutVars>
          <dgm:dir/>
          <dgm:resizeHandles val="exact"/>
        </dgm:presLayoutVars>
      </dgm:prSet>
      <dgm:spPr/>
    </dgm:pt>
    <dgm:pt modelId="{91D31166-FD16-4A4A-B007-B0CAAEB10132}" type="pres">
      <dgm:prSet presAssocID="{79D779C3-311C-4BD7-89D5-8A227BB2D9A1}" presName="compNode" presStyleCnt="0"/>
      <dgm:spPr/>
    </dgm:pt>
    <dgm:pt modelId="{D2A3E3FA-61B9-4BB4-AC54-524B85CA9C5E}" type="pres">
      <dgm:prSet presAssocID="{79D779C3-311C-4BD7-89D5-8A227BB2D9A1}" presName="bgRect" presStyleLbl="bgShp" presStyleIdx="0" presStyleCnt="3"/>
      <dgm:spPr>
        <a:solidFill>
          <a:schemeClr val="bg1"/>
        </a:solidFill>
      </dgm:spPr>
    </dgm:pt>
    <dgm:pt modelId="{E2B1D26F-59A4-4E4A-BA99-99AEE85A75AB}" type="pres">
      <dgm:prSet presAssocID="{79D779C3-311C-4BD7-89D5-8A227BB2D9A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03D11B71-2348-4800-AB44-0F4145D9A6BD}" type="pres">
      <dgm:prSet presAssocID="{79D779C3-311C-4BD7-89D5-8A227BB2D9A1}" presName="spaceRect" presStyleCnt="0"/>
      <dgm:spPr/>
    </dgm:pt>
    <dgm:pt modelId="{0FB8A36A-B28A-4DD1-B753-1C594F120BC3}" type="pres">
      <dgm:prSet presAssocID="{79D779C3-311C-4BD7-89D5-8A227BB2D9A1}" presName="parTx" presStyleLbl="revTx" presStyleIdx="0" presStyleCnt="3">
        <dgm:presLayoutVars>
          <dgm:chMax val="0"/>
          <dgm:chPref val="0"/>
        </dgm:presLayoutVars>
      </dgm:prSet>
      <dgm:spPr/>
    </dgm:pt>
    <dgm:pt modelId="{3278A3B2-BE88-49B4-822C-24D973E03590}" type="pres">
      <dgm:prSet presAssocID="{09F290D6-6E2F-4E3F-AD40-BBB3539BBA95}" presName="sibTrans" presStyleCnt="0"/>
      <dgm:spPr/>
    </dgm:pt>
    <dgm:pt modelId="{B2D97847-EB70-458D-83CA-FDE1A7465DC5}" type="pres">
      <dgm:prSet presAssocID="{259DC2F5-058F-4FE3-8BFF-8DAFD889E9F2}" presName="compNode" presStyleCnt="0"/>
      <dgm:spPr/>
    </dgm:pt>
    <dgm:pt modelId="{DC8C3026-C145-47B7-9135-3BDF24887542}" type="pres">
      <dgm:prSet presAssocID="{259DC2F5-058F-4FE3-8BFF-8DAFD889E9F2}" presName="bgRect" presStyleLbl="bgShp" presStyleIdx="1" presStyleCnt="3"/>
      <dgm:spPr>
        <a:noFill/>
        <a:ln>
          <a:noFill/>
        </a:ln>
      </dgm:spPr>
    </dgm:pt>
    <dgm:pt modelId="{8415D7CE-9B5D-4D0F-8492-49AF93543CE1}" type="pres">
      <dgm:prSet presAssocID="{259DC2F5-058F-4FE3-8BFF-8DAFD889E9F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C6FC4FC7-9EBA-46D5-BC04-8C50DFE7F49D}" type="pres">
      <dgm:prSet presAssocID="{259DC2F5-058F-4FE3-8BFF-8DAFD889E9F2}" presName="spaceRect" presStyleCnt="0"/>
      <dgm:spPr/>
    </dgm:pt>
    <dgm:pt modelId="{84095430-EBFF-4B65-A59B-B127A5F81119}" type="pres">
      <dgm:prSet presAssocID="{259DC2F5-058F-4FE3-8BFF-8DAFD889E9F2}" presName="parTx" presStyleLbl="revTx" presStyleIdx="1" presStyleCnt="3">
        <dgm:presLayoutVars>
          <dgm:chMax val="0"/>
          <dgm:chPref val="0"/>
        </dgm:presLayoutVars>
      </dgm:prSet>
      <dgm:spPr/>
    </dgm:pt>
    <dgm:pt modelId="{9B500D99-2C78-42E3-B9A7-281344622143}" type="pres">
      <dgm:prSet presAssocID="{EEEA85FB-D30C-410C-BBED-D0C438E07AF4}" presName="sibTrans" presStyleCnt="0"/>
      <dgm:spPr/>
    </dgm:pt>
    <dgm:pt modelId="{2FB373EF-7F92-417F-85CB-3013DD0BD81C}" type="pres">
      <dgm:prSet presAssocID="{110F81EA-5DD7-4569-B560-B4A5730EB9F1}" presName="compNode" presStyleCnt="0"/>
      <dgm:spPr/>
    </dgm:pt>
    <dgm:pt modelId="{57ED901A-D43D-4EF4-826B-65ABBF7B050D}" type="pres">
      <dgm:prSet presAssocID="{110F81EA-5DD7-4569-B560-B4A5730EB9F1}" presName="bgRect" presStyleLbl="bgShp" presStyleIdx="2" presStyleCnt="3"/>
      <dgm:spPr>
        <a:noFill/>
        <a:ln>
          <a:noFill/>
        </a:ln>
      </dgm:spPr>
    </dgm:pt>
    <dgm:pt modelId="{97B76FA1-6AA2-4F97-9956-6240CD46F3B1}" type="pres">
      <dgm:prSet presAssocID="{110F81EA-5DD7-4569-B560-B4A5730EB9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list with solid fill"/>
        </a:ext>
      </dgm:extLst>
    </dgm:pt>
    <dgm:pt modelId="{F6441EC7-E442-4786-A0DF-2EBEB30D8F31}" type="pres">
      <dgm:prSet presAssocID="{110F81EA-5DD7-4569-B560-B4A5730EB9F1}" presName="spaceRect" presStyleCnt="0"/>
      <dgm:spPr/>
    </dgm:pt>
    <dgm:pt modelId="{18CF6404-8335-4C7D-A279-960A2D7CA8A6}" type="pres">
      <dgm:prSet presAssocID="{110F81EA-5DD7-4569-B560-B4A5730EB9F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4751D1E-BF9A-4CB7-80EC-4FC11A01F36A}" srcId="{69C39303-8E52-4EF5-8C65-D3E9DBC9BE2D}" destId="{110F81EA-5DD7-4569-B560-B4A5730EB9F1}" srcOrd="2" destOrd="0" parTransId="{52954D6B-EBE3-4D3F-BF5D-04C825C8272A}" sibTransId="{68ABDD8F-3D99-4BA6-A136-042EC8EE0116}"/>
    <dgm:cxn modelId="{9D533039-0CF1-4C22-ADC4-9D90FB328A55}" srcId="{69C39303-8E52-4EF5-8C65-D3E9DBC9BE2D}" destId="{79D779C3-311C-4BD7-89D5-8A227BB2D9A1}" srcOrd="0" destOrd="0" parTransId="{EDB1F63A-ADA7-4DC3-A34A-4B35E799B67F}" sibTransId="{09F290D6-6E2F-4E3F-AD40-BBB3539BBA95}"/>
    <dgm:cxn modelId="{7D4EF371-19B5-49CF-9747-3A8F2E511B96}" srcId="{69C39303-8E52-4EF5-8C65-D3E9DBC9BE2D}" destId="{259DC2F5-058F-4FE3-8BFF-8DAFD889E9F2}" srcOrd="1" destOrd="0" parTransId="{69AB5F81-061B-4D98-9E4B-91C7D6C9A93E}" sibTransId="{EEEA85FB-D30C-410C-BBED-D0C438E07AF4}"/>
    <dgm:cxn modelId="{1C8AFB88-5DAB-4664-9F7A-EF6FF26B8908}" type="presOf" srcId="{69C39303-8E52-4EF5-8C65-D3E9DBC9BE2D}" destId="{A995FE92-9799-440D-BFE2-8862205554BA}" srcOrd="0" destOrd="0" presId="urn:microsoft.com/office/officeart/2018/2/layout/IconVerticalSolidList"/>
    <dgm:cxn modelId="{BEEB0690-4362-4FA8-8AB1-B234205BCF49}" type="presOf" srcId="{259DC2F5-058F-4FE3-8BFF-8DAFD889E9F2}" destId="{84095430-EBFF-4B65-A59B-B127A5F81119}" srcOrd="0" destOrd="0" presId="urn:microsoft.com/office/officeart/2018/2/layout/IconVerticalSolidList"/>
    <dgm:cxn modelId="{22E294C0-F149-4059-ACEE-1975CF2CFFE0}" type="presOf" srcId="{79D779C3-311C-4BD7-89D5-8A227BB2D9A1}" destId="{0FB8A36A-B28A-4DD1-B753-1C594F120BC3}" srcOrd="0" destOrd="0" presId="urn:microsoft.com/office/officeart/2018/2/layout/IconVerticalSolidList"/>
    <dgm:cxn modelId="{5E5101E6-D677-4E00-A2C0-E8D4E25AAEB2}" type="presOf" srcId="{110F81EA-5DD7-4569-B560-B4A5730EB9F1}" destId="{18CF6404-8335-4C7D-A279-960A2D7CA8A6}" srcOrd="0" destOrd="0" presId="urn:microsoft.com/office/officeart/2018/2/layout/IconVerticalSolidList"/>
    <dgm:cxn modelId="{D145A074-2184-46F0-AED8-607B372AF7EC}" type="presParOf" srcId="{A995FE92-9799-440D-BFE2-8862205554BA}" destId="{91D31166-FD16-4A4A-B007-B0CAAEB10132}" srcOrd="0" destOrd="0" presId="urn:microsoft.com/office/officeart/2018/2/layout/IconVerticalSolidList"/>
    <dgm:cxn modelId="{57710B0C-3211-44D9-BDF6-EF9F3C4C8D04}" type="presParOf" srcId="{91D31166-FD16-4A4A-B007-B0CAAEB10132}" destId="{D2A3E3FA-61B9-4BB4-AC54-524B85CA9C5E}" srcOrd="0" destOrd="0" presId="urn:microsoft.com/office/officeart/2018/2/layout/IconVerticalSolidList"/>
    <dgm:cxn modelId="{6AF9964D-2BCA-4192-8EE7-D346D8EF07D6}" type="presParOf" srcId="{91D31166-FD16-4A4A-B007-B0CAAEB10132}" destId="{E2B1D26F-59A4-4E4A-BA99-99AEE85A75AB}" srcOrd="1" destOrd="0" presId="urn:microsoft.com/office/officeart/2018/2/layout/IconVerticalSolidList"/>
    <dgm:cxn modelId="{0751E166-4FED-4E50-B881-4DD9A2565C47}" type="presParOf" srcId="{91D31166-FD16-4A4A-B007-B0CAAEB10132}" destId="{03D11B71-2348-4800-AB44-0F4145D9A6BD}" srcOrd="2" destOrd="0" presId="urn:microsoft.com/office/officeart/2018/2/layout/IconVerticalSolidList"/>
    <dgm:cxn modelId="{CE45D2E5-48D2-45BC-AD31-F7874A939052}" type="presParOf" srcId="{91D31166-FD16-4A4A-B007-B0CAAEB10132}" destId="{0FB8A36A-B28A-4DD1-B753-1C594F120BC3}" srcOrd="3" destOrd="0" presId="urn:microsoft.com/office/officeart/2018/2/layout/IconVerticalSolidList"/>
    <dgm:cxn modelId="{90675EBB-9418-4EB8-A989-2CC5DE9C7C5C}" type="presParOf" srcId="{A995FE92-9799-440D-BFE2-8862205554BA}" destId="{3278A3B2-BE88-49B4-822C-24D973E03590}" srcOrd="1" destOrd="0" presId="urn:microsoft.com/office/officeart/2018/2/layout/IconVerticalSolidList"/>
    <dgm:cxn modelId="{9422937A-1E63-453A-818D-64618BC7CE32}" type="presParOf" srcId="{A995FE92-9799-440D-BFE2-8862205554BA}" destId="{B2D97847-EB70-458D-83CA-FDE1A7465DC5}" srcOrd="2" destOrd="0" presId="urn:microsoft.com/office/officeart/2018/2/layout/IconVerticalSolidList"/>
    <dgm:cxn modelId="{41F2E1F1-38AD-4865-B961-AA8B8EABD6EA}" type="presParOf" srcId="{B2D97847-EB70-458D-83CA-FDE1A7465DC5}" destId="{DC8C3026-C145-47B7-9135-3BDF24887542}" srcOrd="0" destOrd="0" presId="urn:microsoft.com/office/officeart/2018/2/layout/IconVerticalSolidList"/>
    <dgm:cxn modelId="{E93AD408-AA4C-400A-BC2F-0A7752A709FB}" type="presParOf" srcId="{B2D97847-EB70-458D-83CA-FDE1A7465DC5}" destId="{8415D7CE-9B5D-4D0F-8492-49AF93543CE1}" srcOrd="1" destOrd="0" presId="urn:microsoft.com/office/officeart/2018/2/layout/IconVerticalSolidList"/>
    <dgm:cxn modelId="{71908A4F-16E1-4D35-81E6-7AFC1B860467}" type="presParOf" srcId="{B2D97847-EB70-458D-83CA-FDE1A7465DC5}" destId="{C6FC4FC7-9EBA-46D5-BC04-8C50DFE7F49D}" srcOrd="2" destOrd="0" presId="urn:microsoft.com/office/officeart/2018/2/layout/IconVerticalSolidList"/>
    <dgm:cxn modelId="{A18D8F89-698F-47E8-87F1-0146D57A2B5E}" type="presParOf" srcId="{B2D97847-EB70-458D-83CA-FDE1A7465DC5}" destId="{84095430-EBFF-4B65-A59B-B127A5F81119}" srcOrd="3" destOrd="0" presId="urn:microsoft.com/office/officeart/2018/2/layout/IconVerticalSolidList"/>
    <dgm:cxn modelId="{2CCA6497-CBEA-43D9-BACC-076B80C8787F}" type="presParOf" srcId="{A995FE92-9799-440D-BFE2-8862205554BA}" destId="{9B500D99-2C78-42E3-B9A7-281344622143}" srcOrd="3" destOrd="0" presId="urn:microsoft.com/office/officeart/2018/2/layout/IconVerticalSolidList"/>
    <dgm:cxn modelId="{06B1FD3F-03D8-4EF3-B879-11D2EC73FC4B}" type="presParOf" srcId="{A995FE92-9799-440D-BFE2-8862205554BA}" destId="{2FB373EF-7F92-417F-85CB-3013DD0BD81C}" srcOrd="4" destOrd="0" presId="urn:microsoft.com/office/officeart/2018/2/layout/IconVerticalSolidList"/>
    <dgm:cxn modelId="{E4756BC1-D788-4A7D-AE4F-1325161CA73A}" type="presParOf" srcId="{2FB373EF-7F92-417F-85CB-3013DD0BD81C}" destId="{57ED901A-D43D-4EF4-826B-65ABBF7B050D}" srcOrd="0" destOrd="0" presId="urn:microsoft.com/office/officeart/2018/2/layout/IconVerticalSolidList"/>
    <dgm:cxn modelId="{C87AD9F7-0415-40BE-B909-83619592CC53}" type="presParOf" srcId="{2FB373EF-7F92-417F-85CB-3013DD0BD81C}" destId="{97B76FA1-6AA2-4F97-9956-6240CD46F3B1}" srcOrd="1" destOrd="0" presId="urn:microsoft.com/office/officeart/2018/2/layout/IconVerticalSolidList"/>
    <dgm:cxn modelId="{0FB36030-7B76-4B95-8477-C613D388473D}" type="presParOf" srcId="{2FB373EF-7F92-417F-85CB-3013DD0BD81C}" destId="{F6441EC7-E442-4786-A0DF-2EBEB30D8F31}" srcOrd="2" destOrd="0" presId="urn:microsoft.com/office/officeart/2018/2/layout/IconVerticalSolidList"/>
    <dgm:cxn modelId="{7EC916F9-60D7-4F83-AC43-50D5EFEB597D}" type="presParOf" srcId="{2FB373EF-7F92-417F-85CB-3013DD0BD81C}" destId="{18CF6404-8335-4C7D-A279-960A2D7CA8A6}" srcOrd="3" destOrd="0" presId="urn:microsoft.com/office/officeart/2018/2/layout/IconVerticalSolid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9C39303-8E52-4EF5-8C65-D3E9DBC9BE2D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9D779C3-311C-4BD7-89D5-8A227BB2D9A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There are very few outliers for the Tenure months and the Total charges features.</a:t>
          </a:r>
        </a:p>
      </dgm:t>
    </dgm:pt>
    <dgm:pt modelId="{EDB1F63A-ADA7-4DC3-A34A-4B35E799B67F}" type="parTrans" cxnId="{9D533039-0CF1-4C22-ADC4-9D90FB328A55}">
      <dgm:prSet/>
      <dgm:spPr/>
      <dgm:t>
        <a:bodyPr/>
        <a:lstStyle/>
        <a:p>
          <a:pPr algn="l"/>
          <a:endParaRPr lang="en-US"/>
        </a:p>
      </dgm:t>
    </dgm:pt>
    <dgm:pt modelId="{09F290D6-6E2F-4E3F-AD40-BBB3539BBA95}" type="sibTrans" cxnId="{9D533039-0CF1-4C22-ADC4-9D90FB328A55}">
      <dgm:prSet/>
      <dgm:spPr/>
      <dgm:t>
        <a:bodyPr/>
        <a:lstStyle/>
        <a:p>
          <a:pPr algn="l">
            <a:lnSpc>
              <a:spcPct val="100000"/>
            </a:lnSpc>
          </a:pPr>
          <a:endParaRPr lang="en-US"/>
        </a:p>
      </dgm:t>
    </dgm:pt>
    <dgm:pt modelId="{259DC2F5-058F-4FE3-8BFF-8DAFD889E9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We will keep these data points to utilize the information for customer behavior from these data points.</a:t>
          </a:r>
        </a:p>
      </dgm:t>
    </dgm:pt>
    <dgm:pt modelId="{69AB5F81-061B-4D98-9E4B-91C7D6C9A93E}" type="parTrans" cxnId="{7D4EF371-19B5-49CF-9747-3A8F2E511B96}">
      <dgm:prSet/>
      <dgm:spPr/>
      <dgm:t>
        <a:bodyPr/>
        <a:lstStyle/>
        <a:p>
          <a:pPr algn="l"/>
          <a:endParaRPr lang="en-US"/>
        </a:p>
      </dgm:t>
    </dgm:pt>
    <dgm:pt modelId="{EEEA85FB-D30C-410C-BBED-D0C438E07AF4}" type="sibTrans" cxnId="{7D4EF371-19B5-49CF-9747-3A8F2E511B96}">
      <dgm:prSet/>
      <dgm:spPr/>
      <dgm:t>
        <a:bodyPr/>
        <a:lstStyle/>
        <a:p>
          <a:pPr algn="l">
            <a:lnSpc>
              <a:spcPct val="100000"/>
            </a:lnSpc>
          </a:pPr>
          <a:endParaRPr lang="en-US"/>
        </a:p>
      </dgm:t>
    </dgm:pt>
    <dgm:pt modelId="{A995FE92-9799-440D-BFE2-8862205554BA}" type="pres">
      <dgm:prSet presAssocID="{69C39303-8E52-4EF5-8C65-D3E9DBC9BE2D}" presName="root" presStyleCnt="0">
        <dgm:presLayoutVars>
          <dgm:dir/>
          <dgm:resizeHandles val="exact"/>
        </dgm:presLayoutVars>
      </dgm:prSet>
      <dgm:spPr/>
    </dgm:pt>
    <dgm:pt modelId="{91D31166-FD16-4A4A-B007-B0CAAEB10132}" type="pres">
      <dgm:prSet presAssocID="{79D779C3-311C-4BD7-89D5-8A227BB2D9A1}" presName="compNode" presStyleCnt="0"/>
      <dgm:spPr/>
    </dgm:pt>
    <dgm:pt modelId="{D2A3E3FA-61B9-4BB4-AC54-524B85CA9C5E}" type="pres">
      <dgm:prSet presAssocID="{79D779C3-311C-4BD7-89D5-8A227BB2D9A1}" presName="bgRect" presStyleLbl="bgShp" presStyleIdx="0" presStyleCnt="2"/>
      <dgm:spPr>
        <a:solidFill>
          <a:schemeClr val="bg1"/>
        </a:solidFill>
      </dgm:spPr>
    </dgm:pt>
    <dgm:pt modelId="{E2B1D26F-59A4-4E4A-BA99-99AEE85A75AB}" type="pres">
      <dgm:prSet presAssocID="{79D779C3-311C-4BD7-89D5-8A227BB2D9A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 with solid fill"/>
        </a:ext>
      </dgm:extLst>
    </dgm:pt>
    <dgm:pt modelId="{03D11B71-2348-4800-AB44-0F4145D9A6BD}" type="pres">
      <dgm:prSet presAssocID="{79D779C3-311C-4BD7-89D5-8A227BB2D9A1}" presName="spaceRect" presStyleCnt="0"/>
      <dgm:spPr/>
    </dgm:pt>
    <dgm:pt modelId="{0FB8A36A-B28A-4DD1-B753-1C594F120BC3}" type="pres">
      <dgm:prSet presAssocID="{79D779C3-311C-4BD7-89D5-8A227BB2D9A1}" presName="parTx" presStyleLbl="revTx" presStyleIdx="0" presStyleCnt="2">
        <dgm:presLayoutVars>
          <dgm:chMax val="0"/>
          <dgm:chPref val="0"/>
        </dgm:presLayoutVars>
      </dgm:prSet>
      <dgm:spPr/>
    </dgm:pt>
    <dgm:pt modelId="{3278A3B2-BE88-49B4-822C-24D973E03590}" type="pres">
      <dgm:prSet presAssocID="{09F290D6-6E2F-4E3F-AD40-BBB3539BBA95}" presName="sibTrans" presStyleCnt="0"/>
      <dgm:spPr/>
    </dgm:pt>
    <dgm:pt modelId="{B2D97847-EB70-458D-83CA-FDE1A7465DC5}" type="pres">
      <dgm:prSet presAssocID="{259DC2F5-058F-4FE3-8BFF-8DAFD889E9F2}" presName="compNode" presStyleCnt="0"/>
      <dgm:spPr/>
    </dgm:pt>
    <dgm:pt modelId="{DC8C3026-C145-47B7-9135-3BDF24887542}" type="pres">
      <dgm:prSet presAssocID="{259DC2F5-058F-4FE3-8BFF-8DAFD889E9F2}" presName="bgRect" presStyleLbl="bgShp" presStyleIdx="1" presStyleCnt="2"/>
      <dgm:spPr>
        <a:noFill/>
        <a:ln>
          <a:noFill/>
        </a:ln>
      </dgm:spPr>
    </dgm:pt>
    <dgm:pt modelId="{8415D7CE-9B5D-4D0F-8492-49AF93543CE1}" type="pres">
      <dgm:prSet presAssocID="{259DC2F5-058F-4FE3-8BFF-8DAFD889E9F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 with solid fill"/>
        </a:ext>
      </dgm:extLst>
    </dgm:pt>
    <dgm:pt modelId="{C6FC4FC7-9EBA-46D5-BC04-8C50DFE7F49D}" type="pres">
      <dgm:prSet presAssocID="{259DC2F5-058F-4FE3-8BFF-8DAFD889E9F2}" presName="spaceRect" presStyleCnt="0"/>
      <dgm:spPr/>
    </dgm:pt>
    <dgm:pt modelId="{84095430-EBFF-4B65-A59B-B127A5F81119}" type="pres">
      <dgm:prSet presAssocID="{259DC2F5-058F-4FE3-8BFF-8DAFD889E9F2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9D533039-0CF1-4C22-ADC4-9D90FB328A55}" srcId="{69C39303-8E52-4EF5-8C65-D3E9DBC9BE2D}" destId="{79D779C3-311C-4BD7-89D5-8A227BB2D9A1}" srcOrd="0" destOrd="0" parTransId="{EDB1F63A-ADA7-4DC3-A34A-4B35E799B67F}" sibTransId="{09F290D6-6E2F-4E3F-AD40-BBB3539BBA95}"/>
    <dgm:cxn modelId="{7D4EF371-19B5-49CF-9747-3A8F2E511B96}" srcId="{69C39303-8E52-4EF5-8C65-D3E9DBC9BE2D}" destId="{259DC2F5-058F-4FE3-8BFF-8DAFD889E9F2}" srcOrd="1" destOrd="0" parTransId="{69AB5F81-061B-4D98-9E4B-91C7D6C9A93E}" sibTransId="{EEEA85FB-D30C-410C-BBED-D0C438E07AF4}"/>
    <dgm:cxn modelId="{1C8AFB88-5DAB-4664-9F7A-EF6FF26B8908}" type="presOf" srcId="{69C39303-8E52-4EF5-8C65-D3E9DBC9BE2D}" destId="{A995FE92-9799-440D-BFE2-8862205554BA}" srcOrd="0" destOrd="0" presId="urn:microsoft.com/office/officeart/2018/2/layout/IconVerticalSolidList"/>
    <dgm:cxn modelId="{BEEB0690-4362-4FA8-8AB1-B234205BCF49}" type="presOf" srcId="{259DC2F5-058F-4FE3-8BFF-8DAFD889E9F2}" destId="{84095430-EBFF-4B65-A59B-B127A5F81119}" srcOrd="0" destOrd="0" presId="urn:microsoft.com/office/officeart/2018/2/layout/IconVerticalSolidList"/>
    <dgm:cxn modelId="{22E294C0-F149-4059-ACEE-1975CF2CFFE0}" type="presOf" srcId="{79D779C3-311C-4BD7-89D5-8A227BB2D9A1}" destId="{0FB8A36A-B28A-4DD1-B753-1C594F120BC3}" srcOrd="0" destOrd="0" presId="urn:microsoft.com/office/officeart/2018/2/layout/IconVerticalSolidList"/>
    <dgm:cxn modelId="{D145A074-2184-46F0-AED8-607B372AF7EC}" type="presParOf" srcId="{A995FE92-9799-440D-BFE2-8862205554BA}" destId="{91D31166-FD16-4A4A-B007-B0CAAEB10132}" srcOrd="0" destOrd="0" presId="urn:microsoft.com/office/officeart/2018/2/layout/IconVerticalSolidList"/>
    <dgm:cxn modelId="{57710B0C-3211-44D9-BDF6-EF9F3C4C8D04}" type="presParOf" srcId="{91D31166-FD16-4A4A-B007-B0CAAEB10132}" destId="{D2A3E3FA-61B9-4BB4-AC54-524B85CA9C5E}" srcOrd="0" destOrd="0" presId="urn:microsoft.com/office/officeart/2018/2/layout/IconVerticalSolidList"/>
    <dgm:cxn modelId="{6AF9964D-2BCA-4192-8EE7-D346D8EF07D6}" type="presParOf" srcId="{91D31166-FD16-4A4A-B007-B0CAAEB10132}" destId="{E2B1D26F-59A4-4E4A-BA99-99AEE85A75AB}" srcOrd="1" destOrd="0" presId="urn:microsoft.com/office/officeart/2018/2/layout/IconVerticalSolidList"/>
    <dgm:cxn modelId="{0751E166-4FED-4E50-B881-4DD9A2565C47}" type="presParOf" srcId="{91D31166-FD16-4A4A-B007-B0CAAEB10132}" destId="{03D11B71-2348-4800-AB44-0F4145D9A6BD}" srcOrd="2" destOrd="0" presId="urn:microsoft.com/office/officeart/2018/2/layout/IconVerticalSolidList"/>
    <dgm:cxn modelId="{CE45D2E5-48D2-45BC-AD31-F7874A939052}" type="presParOf" srcId="{91D31166-FD16-4A4A-B007-B0CAAEB10132}" destId="{0FB8A36A-B28A-4DD1-B753-1C594F120BC3}" srcOrd="3" destOrd="0" presId="urn:microsoft.com/office/officeart/2018/2/layout/IconVerticalSolidList"/>
    <dgm:cxn modelId="{90675EBB-9418-4EB8-A989-2CC5DE9C7C5C}" type="presParOf" srcId="{A995FE92-9799-440D-BFE2-8862205554BA}" destId="{3278A3B2-BE88-49B4-822C-24D973E03590}" srcOrd="1" destOrd="0" presId="urn:microsoft.com/office/officeart/2018/2/layout/IconVerticalSolidList"/>
    <dgm:cxn modelId="{9422937A-1E63-453A-818D-64618BC7CE32}" type="presParOf" srcId="{A995FE92-9799-440D-BFE2-8862205554BA}" destId="{B2D97847-EB70-458D-83CA-FDE1A7465DC5}" srcOrd="2" destOrd="0" presId="urn:microsoft.com/office/officeart/2018/2/layout/IconVerticalSolidList"/>
    <dgm:cxn modelId="{41F2E1F1-38AD-4865-B961-AA8B8EABD6EA}" type="presParOf" srcId="{B2D97847-EB70-458D-83CA-FDE1A7465DC5}" destId="{DC8C3026-C145-47B7-9135-3BDF24887542}" srcOrd="0" destOrd="0" presId="urn:microsoft.com/office/officeart/2018/2/layout/IconVerticalSolidList"/>
    <dgm:cxn modelId="{E93AD408-AA4C-400A-BC2F-0A7752A709FB}" type="presParOf" srcId="{B2D97847-EB70-458D-83CA-FDE1A7465DC5}" destId="{8415D7CE-9B5D-4D0F-8492-49AF93543CE1}" srcOrd="1" destOrd="0" presId="urn:microsoft.com/office/officeart/2018/2/layout/IconVerticalSolidList"/>
    <dgm:cxn modelId="{71908A4F-16E1-4D35-81E6-7AFC1B860467}" type="presParOf" srcId="{B2D97847-EB70-458D-83CA-FDE1A7465DC5}" destId="{C6FC4FC7-9EBA-46D5-BC04-8C50DFE7F49D}" srcOrd="2" destOrd="0" presId="urn:microsoft.com/office/officeart/2018/2/layout/IconVerticalSolidList"/>
    <dgm:cxn modelId="{A18D8F89-698F-47E8-87F1-0146D57A2B5E}" type="presParOf" srcId="{B2D97847-EB70-458D-83CA-FDE1A7465DC5}" destId="{84095430-EBFF-4B65-A59B-B127A5F81119}" srcOrd="3" destOrd="0" presId="urn:microsoft.com/office/officeart/2018/2/layout/IconVerticalSoli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7DF2C6E-DE4D-4CAB-9AED-879C4B074FA2}" type="doc">
      <dgm:prSet loTypeId="urn:microsoft.com/office/officeart/2005/8/layout/list1" loCatId="list" qsTypeId="urn:microsoft.com/office/officeart/2005/8/quickstyle/simple5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5E4D5C59-1DC0-4EDD-B5D0-86F6FB1E7713}">
      <dgm:prSet phldrT="[Text]"/>
      <dgm:spPr/>
      <dgm:t>
        <a:bodyPr/>
        <a:lstStyle/>
        <a:p>
          <a:r>
            <a:rPr lang="en-US" dirty="0"/>
            <a:t>Logistic Regression</a:t>
          </a:r>
        </a:p>
      </dgm:t>
    </dgm:pt>
    <dgm:pt modelId="{D848D9FC-0020-4DFA-B153-F3EFFAF7244D}" type="parTrans" cxnId="{7FFACF92-525D-4BB0-8388-001DABEEB98B}">
      <dgm:prSet/>
      <dgm:spPr/>
      <dgm:t>
        <a:bodyPr/>
        <a:lstStyle/>
        <a:p>
          <a:endParaRPr lang="en-US"/>
        </a:p>
      </dgm:t>
    </dgm:pt>
    <dgm:pt modelId="{EBCE7181-16CE-440D-93B2-03F51E6047AB}" type="sibTrans" cxnId="{7FFACF92-525D-4BB0-8388-001DABEEB98B}">
      <dgm:prSet/>
      <dgm:spPr/>
      <dgm:t>
        <a:bodyPr/>
        <a:lstStyle/>
        <a:p>
          <a:endParaRPr lang="en-US"/>
        </a:p>
      </dgm:t>
    </dgm:pt>
    <dgm:pt modelId="{EEF306C5-2857-4685-BCAD-78BA3C43FC6A}">
      <dgm:prSet phldrT="[Text]"/>
      <dgm:spPr/>
      <dgm:t>
        <a:bodyPr/>
        <a:lstStyle/>
        <a:p>
          <a:r>
            <a:rPr lang="en-US" dirty="0"/>
            <a:t>XG Boost</a:t>
          </a:r>
        </a:p>
      </dgm:t>
    </dgm:pt>
    <dgm:pt modelId="{FC85950D-7F36-4FBC-80C9-16AFE845B46C}" type="parTrans" cxnId="{3E2A403F-82AB-4601-AB98-9459028E2C5F}">
      <dgm:prSet/>
      <dgm:spPr/>
      <dgm:t>
        <a:bodyPr/>
        <a:lstStyle/>
        <a:p>
          <a:endParaRPr lang="en-US"/>
        </a:p>
      </dgm:t>
    </dgm:pt>
    <dgm:pt modelId="{36867839-88CF-4822-88C9-0ECEB3FF8751}" type="sibTrans" cxnId="{3E2A403F-82AB-4601-AB98-9459028E2C5F}">
      <dgm:prSet/>
      <dgm:spPr/>
      <dgm:t>
        <a:bodyPr/>
        <a:lstStyle/>
        <a:p>
          <a:endParaRPr lang="en-US"/>
        </a:p>
      </dgm:t>
    </dgm:pt>
    <dgm:pt modelId="{E14FDCFE-C1C6-494A-ACFE-EEC190746E11}">
      <dgm:prSet phldrT="[Text]"/>
      <dgm:spPr/>
      <dgm:t>
        <a:bodyPr/>
        <a:lstStyle/>
        <a:p>
          <a:r>
            <a:rPr lang="en-US" dirty="0"/>
            <a:t>Decision Trees </a:t>
          </a:r>
        </a:p>
      </dgm:t>
    </dgm:pt>
    <dgm:pt modelId="{348BD41A-7B18-4839-9EB1-2427520AE015}" type="parTrans" cxnId="{A636E1EA-D8B8-4E4E-A9FA-968BF55C6292}">
      <dgm:prSet/>
      <dgm:spPr/>
      <dgm:t>
        <a:bodyPr/>
        <a:lstStyle/>
        <a:p>
          <a:endParaRPr lang="en-US"/>
        </a:p>
      </dgm:t>
    </dgm:pt>
    <dgm:pt modelId="{4979E278-A46B-4A7D-8F98-A30087095FB9}" type="sibTrans" cxnId="{A636E1EA-D8B8-4E4E-A9FA-968BF55C6292}">
      <dgm:prSet/>
      <dgm:spPr/>
      <dgm:t>
        <a:bodyPr/>
        <a:lstStyle/>
        <a:p>
          <a:endParaRPr lang="en-US"/>
        </a:p>
      </dgm:t>
    </dgm:pt>
    <dgm:pt modelId="{AAA73B66-D6A3-4E6A-8DD2-79825A157426}">
      <dgm:prSet phldrT="[Text]"/>
      <dgm:spPr/>
      <dgm:t>
        <a:bodyPr/>
        <a:lstStyle/>
        <a:p>
          <a:r>
            <a:rPr lang="en-US" dirty="0"/>
            <a:t>Random Forest</a:t>
          </a:r>
        </a:p>
      </dgm:t>
    </dgm:pt>
    <dgm:pt modelId="{4F2AE688-53EC-4AF9-B917-86431129AD86}" type="parTrans" cxnId="{C7A868BA-079E-4B7F-9F8F-4C563304087F}">
      <dgm:prSet/>
      <dgm:spPr/>
      <dgm:t>
        <a:bodyPr/>
        <a:lstStyle/>
        <a:p>
          <a:endParaRPr lang="en-US"/>
        </a:p>
      </dgm:t>
    </dgm:pt>
    <dgm:pt modelId="{28A09935-37A4-4D75-8B11-D67A122EFA9A}" type="sibTrans" cxnId="{C7A868BA-079E-4B7F-9F8F-4C563304087F}">
      <dgm:prSet/>
      <dgm:spPr/>
      <dgm:t>
        <a:bodyPr/>
        <a:lstStyle/>
        <a:p>
          <a:endParaRPr lang="en-US"/>
        </a:p>
      </dgm:t>
    </dgm:pt>
    <dgm:pt modelId="{59978801-3247-443A-BCFA-624BB402E35E}">
      <dgm:prSet phldrT="[Text]"/>
      <dgm:spPr/>
      <dgm:t>
        <a:bodyPr/>
        <a:lstStyle/>
        <a:p>
          <a:r>
            <a:rPr lang="en-US" dirty="0"/>
            <a:t>KNN</a:t>
          </a:r>
        </a:p>
      </dgm:t>
    </dgm:pt>
    <dgm:pt modelId="{7905A832-A229-428F-BC82-F078E4200F6D}" type="parTrans" cxnId="{248D5A97-6677-45A1-A7B4-616E8DDE0F60}">
      <dgm:prSet/>
      <dgm:spPr/>
      <dgm:t>
        <a:bodyPr/>
        <a:lstStyle/>
        <a:p>
          <a:endParaRPr lang="en-US"/>
        </a:p>
      </dgm:t>
    </dgm:pt>
    <dgm:pt modelId="{5D232F0D-6804-40E0-90DF-C437B5506130}" type="sibTrans" cxnId="{248D5A97-6677-45A1-A7B4-616E8DDE0F60}">
      <dgm:prSet/>
      <dgm:spPr/>
      <dgm:t>
        <a:bodyPr/>
        <a:lstStyle/>
        <a:p>
          <a:endParaRPr lang="en-US"/>
        </a:p>
      </dgm:t>
    </dgm:pt>
    <dgm:pt modelId="{F1D0A1F7-C765-49D2-8EF3-5A5AEAF724F0}">
      <dgm:prSet phldrT="[Text]"/>
      <dgm:spPr/>
      <dgm:t>
        <a:bodyPr/>
        <a:lstStyle/>
        <a:p>
          <a:r>
            <a:rPr lang="en-US" dirty="0"/>
            <a:t>ADA Boost</a:t>
          </a:r>
        </a:p>
      </dgm:t>
    </dgm:pt>
    <dgm:pt modelId="{7342E5A4-3BD4-442E-AF55-75C93BBF6755}" type="parTrans" cxnId="{7212D8EA-3D53-451C-87FB-E8EE41D96E64}">
      <dgm:prSet/>
      <dgm:spPr/>
      <dgm:t>
        <a:bodyPr/>
        <a:lstStyle/>
        <a:p>
          <a:endParaRPr lang="en-US"/>
        </a:p>
      </dgm:t>
    </dgm:pt>
    <dgm:pt modelId="{1BA585E0-9DAE-43C3-877C-DA03E1CA14B9}" type="sibTrans" cxnId="{7212D8EA-3D53-451C-87FB-E8EE41D96E64}">
      <dgm:prSet/>
      <dgm:spPr/>
      <dgm:t>
        <a:bodyPr/>
        <a:lstStyle/>
        <a:p>
          <a:endParaRPr lang="en-US"/>
        </a:p>
      </dgm:t>
    </dgm:pt>
    <dgm:pt modelId="{68C1765F-43C1-4148-B801-4C3A75686916}">
      <dgm:prSet phldrT="[Text]"/>
      <dgm:spPr/>
      <dgm:t>
        <a:bodyPr/>
        <a:lstStyle/>
        <a:p>
          <a:r>
            <a:rPr lang="en-US" dirty="0"/>
            <a:t>CAT Boost</a:t>
          </a:r>
        </a:p>
      </dgm:t>
    </dgm:pt>
    <dgm:pt modelId="{413E7837-43B1-439B-80E5-76BE8EBEC740}" type="parTrans" cxnId="{55331056-332C-470D-8EC1-06C7B251ABEE}">
      <dgm:prSet/>
      <dgm:spPr/>
      <dgm:t>
        <a:bodyPr/>
        <a:lstStyle/>
        <a:p>
          <a:endParaRPr lang="en-US"/>
        </a:p>
      </dgm:t>
    </dgm:pt>
    <dgm:pt modelId="{25D618D8-04FD-4A18-853C-6B3742C4617A}" type="sibTrans" cxnId="{55331056-332C-470D-8EC1-06C7B251ABEE}">
      <dgm:prSet/>
      <dgm:spPr/>
      <dgm:t>
        <a:bodyPr/>
        <a:lstStyle/>
        <a:p>
          <a:endParaRPr lang="en-US"/>
        </a:p>
      </dgm:t>
    </dgm:pt>
    <dgm:pt modelId="{C3684684-3125-4BA0-BFC0-DAD857279D74}" type="pres">
      <dgm:prSet presAssocID="{77DF2C6E-DE4D-4CAB-9AED-879C4B074FA2}" presName="linear" presStyleCnt="0">
        <dgm:presLayoutVars>
          <dgm:dir/>
          <dgm:animLvl val="lvl"/>
          <dgm:resizeHandles val="exact"/>
        </dgm:presLayoutVars>
      </dgm:prSet>
      <dgm:spPr/>
    </dgm:pt>
    <dgm:pt modelId="{9FC90C8E-6E7E-4C6D-8FAF-5F48D73D1EC7}" type="pres">
      <dgm:prSet presAssocID="{5E4D5C59-1DC0-4EDD-B5D0-86F6FB1E7713}" presName="parentLin" presStyleCnt="0"/>
      <dgm:spPr/>
    </dgm:pt>
    <dgm:pt modelId="{4CA779E0-7BD6-4769-83B5-2123F1F85DDE}" type="pres">
      <dgm:prSet presAssocID="{5E4D5C59-1DC0-4EDD-B5D0-86F6FB1E7713}" presName="parentLeftMargin" presStyleLbl="node1" presStyleIdx="0" presStyleCnt="7"/>
      <dgm:spPr/>
    </dgm:pt>
    <dgm:pt modelId="{5A70574B-E529-44F1-87D2-B689507F1B61}" type="pres">
      <dgm:prSet presAssocID="{5E4D5C59-1DC0-4EDD-B5D0-86F6FB1E7713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567F2743-3B5E-4548-89C2-C7579A831987}" type="pres">
      <dgm:prSet presAssocID="{5E4D5C59-1DC0-4EDD-B5D0-86F6FB1E7713}" presName="negativeSpace" presStyleCnt="0"/>
      <dgm:spPr/>
    </dgm:pt>
    <dgm:pt modelId="{ACF8A7AF-E5A6-4024-84A6-CD4900347C26}" type="pres">
      <dgm:prSet presAssocID="{5E4D5C59-1DC0-4EDD-B5D0-86F6FB1E7713}" presName="childText" presStyleLbl="conFgAcc1" presStyleIdx="0" presStyleCnt="7">
        <dgm:presLayoutVars>
          <dgm:bulletEnabled val="1"/>
        </dgm:presLayoutVars>
      </dgm:prSet>
      <dgm:spPr/>
    </dgm:pt>
    <dgm:pt modelId="{724CACF3-3124-46DA-8998-45C18D292D20}" type="pres">
      <dgm:prSet presAssocID="{EBCE7181-16CE-440D-93B2-03F51E6047AB}" presName="spaceBetweenRectangles" presStyleCnt="0"/>
      <dgm:spPr/>
    </dgm:pt>
    <dgm:pt modelId="{292EC411-9261-40ED-8D00-D88C1C16CAE5}" type="pres">
      <dgm:prSet presAssocID="{E14FDCFE-C1C6-494A-ACFE-EEC190746E11}" presName="parentLin" presStyleCnt="0"/>
      <dgm:spPr/>
    </dgm:pt>
    <dgm:pt modelId="{EAC5B3F7-3AD1-482E-A858-DB14C85B9651}" type="pres">
      <dgm:prSet presAssocID="{E14FDCFE-C1C6-494A-ACFE-EEC190746E11}" presName="parentLeftMargin" presStyleLbl="node1" presStyleIdx="0" presStyleCnt="7"/>
      <dgm:spPr/>
    </dgm:pt>
    <dgm:pt modelId="{60CCAAE9-F63A-43B7-98C4-719E933D5B3F}" type="pres">
      <dgm:prSet presAssocID="{E14FDCFE-C1C6-494A-ACFE-EEC190746E11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D2FDCBBC-AC4F-4609-A25F-6BB77382ADE8}" type="pres">
      <dgm:prSet presAssocID="{E14FDCFE-C1C6-494A-ACFE-EEC190746E11}" presName="negativeSpace" presStyleCnt="0"/>
      <dgm:spPr/>
    </dgm:pt>
    <dgm:pt modelId="{10280DA7-F9E8-406B-95A2-6E61C0FEACC8}" type="pres">
      <dgm:prSet presAssocID="{E14FDCFE-C1C6-494A-ACFE-EEC190746E11}" presName="childText" presStyleLbl="conFgAcc1" presStyleIdx="1" presStyleCnt="7">
        <dgm:presLayoutVars>
          <dgm:bulletEnabled val="1"/>
        </dgm:presLayoutVars>
      </dgm:prSet>
      <dgm:spPr/>
    </dgm:pt>
    <dgm:pt modelId="{A2626DDA-2A22-4430-A098-AE279C2F1F6D}" type="pres">
      <dgm:prSet presAssocID="{4979E278-A46B-4A7D-8F98-A30087095FB9}" presName="spaceBetweenRectangles" presStyleCnt="0"/>
      <dgm:spPr/>
    </dgm:pt>
    <dgm:pt modelId="{C81AE720-4D3D-402D-9A3F-F2DD7F981F45}" type="pres">
      <dgm:prSet presAssocID="{AAA73B66-D6A3-4E6A-8DD2-79825A157426}" presName="parentLin" presStyleCnt="0"/>
      <dgm:spPr/>
    </dgm:pt>
    <dgm:pt modelId="{EAEDEAF0-3E70-4D93-A142-B0A8FC771C69}" type="pres">
      <dgm:prSet presAssocID="{AAA73B66-D6A3-4E6A-8DD2-79825A157426}" presName="parentLeftMargin" presStyleLbl="node1" presStyleIdx="1" presStyleCnt="7"/>
      <dgm:spPr/>
    </dgm:pt>
    <dgm:pt modelId="{C065E068-C2F6-47E3-8962-4944ABCBA3CD}" type="pres">
      <dgm:prSet presAssocID="{AAA73B66-D6A3-4E6A-8DD2-79825A157426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04CF81C1-6C4A-4151-9181-2C2AC4203715}" type="pres">
      <dgm:prSet presAssocID="{AAA73B66-D6A3-4E6A-8DD2-79825A157426}" presName="negativeSpace" presStyleCnt="0"/>
      <dgm:spPr/>
    </dgm:pt>
    <dgm:pt modelId="{88C0EBBD-8063-466F-BD16-A0C97CBC5EE7}" type="pres">
      <dgm:prSet presAssocID="{AAA73B66-D6A3-4E6A-8DD2-79825A157426}" presName="childText" presStyleLbl="conFgAcc1" presStyleIdx="2" presStyleCnt="7">
        <dgm:presLayoutVars>
          <dgm:bulletEnabled val="1"/>
        </dgm:presLayoutVars>
      </dgm:prSet>
      <dgm:spPr/>
    </dgm:pt>
    <dgm:pt modelId="{5D18986F-F55C-4598-9051-A211B43353B4}" type="pres">
      <dgm:prSet presAssocID="{28A09935-37A4-4D75-8B11-D67A122EFA9A}" presName="spaceBetweenRectangles" presStyleCnt="0"/>
      <dgm:spPr/>
    </dgm:pt>
    <dgm:pt modelId="{EF9152A1-1DC6-4FE0-8CA6-B712B6E6ACF4}" type="pres">
      <dgm:prSet presAssocID="{59978801-3247-443A-BCFA-624BB402E35E}" presName="parentLin" presStyleCnt="0"/>
      <dgm:spPr/>
    </dgm:pt>
    <dgm:pt modelId="{8B0490F3-5E30-4914-AD36-BA2FFE7F148D}" type="pres">
      <dgm:prSet presAssocID="{59978801-3247-443A-BCFA-624BB402E35E}" presName="parentLeftMargin" presStyleLbl="node1" presStyleIdx="2" presStyleCnt="7"/>
      <dgm:spPr/>
    </dgm:pt>
    <dgm:pt modelId="{A3A13E59-8DE9-4DAB-ADFB-2581259D39DB}" type="pres">
      <dgm:prSet presAssocID="{59978801-3247-443A-BCFA-624BB402E35E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20AB5740-BF6D-4D75-94D6-6B31F289A533}" type="pres">
      <dgm:prSet presAssocID="{59978801-3247-443A-BCFA-624BB402E35E}" presName="negativeSpace" presStyleCnt="0"/>
      <dgm:spPr/>
    </dgm:pt>
    <dgm:pt modelId="{823C5FB1-9A70-4A70-A0F0-DB474432CE25}" type="pres">
      <dgm:prSet presAssocID="{59978801-3247-443A-BCFA-624BB402E35E}" presName="childText" presStyleLbl="conFgAcc1" presStyleIdx="3" presStyleCnt="7">
        <dgm:presLayoutVars>
          <dgm:bulletEnabled val="1"/>
        </dgm:presLayoutVars>
      </dgm:prSet>
      <dgm:spPr/>
    </dgm:pt>
    <dgm:pt modelId="{9F2F5977-6D99-49B2-8CEB-AD5C6F5358BB}" type="pres">
      <dgm:prSet presAssocID="{5D232F0D-6804-40E0-90DF-C437B5506130}" presName="spaceBetweenRectangles" presStyleCnt="0"/>
      <dgm:spPr/>
    </dgm:pt>
    <dgm:pt modelId="{EF14D89E-B53B-48CD-A861-945B7E16A44C}" type="pres">
      <dgm:prSet presAssocID="{EEF306C5-2857-4685-BCAD-78BA3C43FC6A}" presName="parentLin" presStyleCnt="0"/>
      <dgm:spPr/>
    </dgm:pt>
    <dgm:pt modelId="{0BF0AFFB-6CCA-4FD9-BA6C-B2E477184F11}" type="pres">
      <dgm:prSet presAssocID="{EEF306C5-2857-4685-BCAD-78BA3C43FC6A}" presName="parentLeftMargin" presStyleLbl="node1" presStyleIdx="3" presStyleCnt="7"/>
      <dgm:spPr/>
    </dgm:pt>
    <dgm:pt modelId="{8D0EA89E-643C-4432-A3EE-6B6402CDD248}" type="pres">
      <dgm:prSet presAssocID="{EEF306C5-2857-4685-BCAD-78BA3C43FC6A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9108E802-2FB6-48A9-B33B-7B5D15092775}" type="pres">
      <dgm:prSet presAssocID="{EEF306C5-2857-4685-BCAD-78BA3C43FC6A}" presName="negativeSpace" presStyleCnt="0"/>
      <dgm:spPr/>
    </dgm:pt>
    <dgm:pt modelId="{C1829676-F21C-41EC-9F17-0D26F996CB24}" type="pres">
      <dgm:prSet presAssocID="{EEF306C5-2857-4685-BCAD-78BA3C43FC6A}" presName="childText" presStyleLbl="conFgAcc1" presStyleIdx="4" presStyleCnt="7">
        <dgm:presLayoutVars>
          <dgm:bulletEnabled val="1"/>
        </dgm:presLayoutVars>
      </dgm:prSet>
      <dgm:spPr/>
    </dgm:pt>
    <dgm:pt modelId="{2FB77EFD-5D88-4F9F-9E72-DEBF865BDC9B}" type="pres">
      <dgm:prSet presAssocID="{36867839-88CF-4822-88C9-0ECEB3FF8751}" presName="spaceBetweenRectangles" presStyleCnt="0"/>
      <dgm:spPr/>
    </dgm:pt>
    <dgm:pt modelId="{64904FAD-36BD-4C1C-8603-DD50D618373C}" type="pres">
      <dgm:prSet presAssocID="{F1D0A1F7-C765-49D2-8EF3-5A5AEAF724F0}" presName="parentLin" presStyleCnt="0"/>
      <dgm:spPr/>
    </dgm:pt>
    <dgm:pt modelId="{31AA1282-6273-4F97-915F-47952D1BD30F}" type="pres">
      <dgm:prSet presAssocID="{F1D0A1F7-C765-49D2-8EF3-5A5AEAF724F0}" presName="parentLeftMargin" presStyleLbl="node1" presStyleIdx="4" presStyleCnt="7"/>
      <dgm:spPr/>
    </dgm:pt>
    <dgm:pt modelId="{991A866F-1AE6-4D9B-8D90-CDECCE757D6F}" type="pres">
      <dgm:prSet presAssocID="{F1D0A1F7-C765-49D2-8EF3-5A5AEAF724F0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FD09CBEF-95D3-44EC-B773-F060B896D3EE}" type="pres">
      <dgm:prSet presAssocID="{F1D0A1F7-C765-49D2-8EF3-5A5AEAF724F0}" presName="negativeSpace" presStyleCnt="0"/>
      <dgm:spPr/>
    </dgm:pt>
    <dgm:pt modelId="{D5696987-1955-4956-BA55-ABAE15674D78}" type="pres">
      <dgm:prSet presAssocID="{F1D0A1F7-C765-49D2-8EF3-5A5AEAF724F0}" presName="childText" presStyleLbl="conFgAcc1" presStyleIdx="5" presStyleCnt="7">
        <dgm:presLayoutVars>
          <dgm:bulletEnabled val="1"/>
        </dgm:presLayoutVars>
      </dgm:prSet>
      <dgm:spPr/>
    </dgm:pt>
    <dgm:pt modelId="{460991BB-0E46-48D7-B8F6-1DD376DEE381}" type="pres">
      <dgm:prSet presAssocID="{1BA585E0-9DAE-43C3-877C-DA03E1CA14B9}" presName="spaceBetweenRectangles" presStyleCnt="0"/>
      <dgm:spPr/>
    </dgm:pt>
    <dgm:pt modelId="{494E6E13-C9B1-4313-9843-2183BA857BBD}" type="pres">
      <dgm:prSet presAssocID="{68C1765F-43C1-4148-B801-4C3A75686916}" presName="parentLin" presStyleCnt="0"/>
      <dgm:spPr/>
    </dgm:pt>
    <dgm:pt modelId="{2D389B38-3217-4B2E-BEC0-38D1E046D1EF}" type="pres">
      <dgm:prSet presAssocID="{68C1765F-43C1-4148-B801-4C3A75686916}" presName="parentLeftMargin" presStyleLbl="node1" presStyleIdx="5" presStyleCnt="7"/>
      <dgm:spPr/>
    </dgm:pt>
    <dgm:pt modelId="{86BC6E8B-C50B-4F63-9CD5-8062FF056E06}" type="pres">
      <dgm:prSet presAssocID="{68C1765F-43C1-4148-B801-4C3A75686916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6451D5B7-1191-4A8C-9175-C88DCDA964D0}" type="pres">
      <dgm:prSet presAssocID="{68C1765F-43C1-4148-B801-4C3A75686916}" presName="negativeSpace" presStyleCnt="0"/>
      <dgm:spPr/>
    </dgm:pt>
    <dgm:pt modelId="{B1B825E1-B701-43E4-A6A5-104BADF91568}" type="pres">
      <dgm:prSet presAssocID="{68C1765F-43C1-4148-B801-4C3A75686916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A0AC6E14-78D9-45D3-82C8-6BEC7F17F6B2}" type="presOf" srcId="{F1D0A1F7-C765-49D2-8EF3-5A5AEAF724F0}" destId="{31AA1282-6273-4F97-915F-47952D1BD30F}" srcOrd="0" destOrd="0" presId="urn:microsoft.com/office/officeart/2005/8/layout/list1"/>
    <dgm:cxn modelId="{3600C715-3D3A-4DFA-ADA1-475D77FF5649}" type="presOf" srcId="{68C1765F-43C1-4148-B801-4C3A75686916}" destId="{2D389B38-3217-4B2E-BEC0-38D1E046D1EF}" srcOrd="0" destOrd="0" presId="urn:microsoft.com/office/officeart/2005/8/layout/list1"/>
    <dgm:cxn modelId="{C19C1E1D-BA3F-4D5B-A4BD-AF5CAEFF9F10}" type="presOf" srcId="{AAA73B66-D6A3-4E6A-8DD2-79825A157426}" destId="{C065E068-C2F6-47E3-8962-4944ABCBA3CD}" srcOrd="1" destOrd="0" presId="urn:microsoft.com/office/officeart/2005/8/layout/list1"/>
    <dgm:cxn modelId="{3E2A403F-82AB-4601-AB98-9459028E2C5F}" srcId="{77DF2C6E-DE4D-4CAB-9AED-879C4B074FA2}" destId="{EEF306C5-2857-4685-BCAD-78BA3C43FC6A}" srcOrd="4" destOrd="0" parTransId="{FC85950D-7F36-4FBC-80C9-16AFE845B46C}" sibTransId="{36867839-88CF-4822-88C9-0ECEB3FF8751}"/>
    <dgm:cxn modelId="{68AE8E5E-CBB9-4C5F-9818-17CB50D09F0F}" type="presOf" srcId="{68C1765F-43C1-4148-B801-4C3A75686916}" destId="{86BC6E8B-C50B-4F63-9CD5-8062FF056E06}" srcOrd="1" destOrd="0" presId="urn:microsoft.com/office/officeart/2005/8/layout/list1"/>
    <dgm:cxn modelId="{8F242A63-3ED9-42CD-9E03-7E79510F8FB7}" type="presOf" srcId="{E14FDCFE-C1C6-494A-ACFE-EEC190746E11}" destId="{EAC5B3F7-3AD1-482E-A858-DB14C85B9651}" srcOrd="0" destOrd="0" presId="urn:microsoft.com/office/officeart/2005/8/layout/list1"/>
    <dgm:cxn modelId="{BA568F53-F09F-41BB-9E8E-769C513E0DB3}" type="presOf" srcId="{5E4D5C59-1DC0-4EDD-B5D0-86F6FB1E7713}" destId="{5A70574B-E529-44F1-87D2-B689507F1B61}" srcOrd="1" destOrd="0" presId="urn:microsoft.com/office/officeart/2005/8/layout/list1"/>
    <dgm:cxn modelId="{3EE79C53-D5E3-44B2-9B80-04A48632A5E0}" type="presOf" srcId="{77DF2C6E-DE4D-4CAB-9AED-879C4B074FA2}" destId="{C3684684-3125-4BA0-BFC0-DAD857279D74}" srcOrd="0" destOrd="0" presId="urn:microsoft.com/office/officeart/2005/8/layout/list1"/>
    <dgm:cxn modelId="{44AD8574-D779-4AB1-B357-481660BF82C5}" type="presOf" srcId="{F1D0A1F7-C765-49D2-8EF3-5A5AEAF724F0}" destId="{991A866F-1AE6-4D9B-8D90-CDECCE757D6F}" srcOrd="1" destOrd="0" presId="urn:microsoft.com/office/officeart/2005/8/layout/list1"/>
    <dgm:cxn modelId="{86D74375-3513-4543-A9A5-C22F28842572}" type="presOf" srcId="{EEF306C5-2857-4685-BCAD-78BA3C43FC6A}" destId="{0BF0AFFB-6CCA-4FD9-BA6C-B2E477184F11}" srcOrd="0" destOrd="0" presId="urn:microsoft.com/office/officeart/2005/8/layout/list1"/>
    <dgm:cxn modelId="{55331056-332C-470D-8EC1-06C7B251ABEE}" srcId="{77DF2C6E-DE4D-4CAB-9AED-879C4B074FA2}" destId="{68C1765F-43C1-4148-B801-4C3A75686916}" srcOrd="6" destOrd="0" parTransId="{413E7837-43B1-439B-80E5-76BE8EBEC740}" sibTransId="{25D618D8-04FD-4A18-853C-6B3742C4617A}"/>
    <dgm:cxn modelId="{3C57FA7E-6E5F-4C93-BC8D-6210F13F7189}" type="presOf" srcId="{59978801-3247-443A-BCFA-624BB402E35E}" destId="{A3A13E59-8DE9-4DAB-ADFB-2581259D39DB}" srcOrd="1" destOrd="0" presId="urn:microsoft.com/office/officeart/2005/8/layout/list1"/>
    <dgm:cxn modelId="{30B36689-FB69-4A0B-AA27-9D86505DA23A}" type="presOf" srcId="{E14FDCFE-C1C6-494A-ACFE-EEC190746E11}" destId="{60CCAAE9-F63A-43B7-98C4-719E933D5B3F}" srcOrd="1" destOrd="0" presId="urn:microsoft.com/office/officeart/2005/8/layout/list1"/>
    <dgm:cxn modelId="{7FFACF92-525D-4BB0-8388-001DABEEB98B}" srcId="{77DF2C6E-DE4D-4CAB-9AED-879C4B074FA2}" destId="{5E4D5C59-1DC0-4EDD-B5D0-86F6FB1E7713}" srcOrd="0" destOrd="0" parTransId="{D848D9FC-0020-4DFA-B153-F3EFFAF7244D}" sibTransId="{EBCE7181-16CE-440D-93B2-03F51E6047AB}"/>
    <dgm:cxn modelId="{C3082D97-6210-4E83-856A-FD1FB3DBF532}" type="presOf" srcId="{AAA73B66-D6A3-4E6A-8DD2-79825A157426}" destId="{EAEDEAF0-3E70-4D93-A142-B0A8FC771C69}" srcOrd="0" destOrd="0" presId="urn:microsoft.com/office/officeart/2005/8/layout/list1"/>
    <dgm:cxn modelId="{248D5A97-6677-45A1-A7B4-616E8DDE0F60}" srcId="{77DF2C6E-DE4D-4CAB-9AED-879C4B074FA2}" destId="{59978801-3247-443A-BCFA-624BB402E35E}" srcOrd="3" destOrd="0" parTransId="{7905A832-A229-428F-BC82-F078E4200F6D}" sibTransId="{5D232F0D-6804-40E0-90DF-C437B5506130}"/>
    <dgm:cxn modelId="{C7A868BA-079E-4B7F-9F8F-4C563304087F}" srcId="{77DF2C6E-DE4D-4CAB-9AED-879C4B074FA2}" destId="{AAA73B66-D6A3-4E6A-8DD2-79825A157426}" srcOrd="2" destOrd="0" parTransId="{4F2AE688-53EC-4AF9-B917-86431129AD86}" sibTransId="{28A09935-37A4-4D75-8B11-D67A122EFA9A}"/>
    <dgm:cxn modelId="{B9143AC4-22EA-442D-B1B9-1B9991AC61F5}" type="presOf" srcId="{5E4D5C59-1DC0-4EDD-B5D0-86F6FB1E7713}" destId="{4CA779E0-7BD6-4769-83B5-2123F1F85DDE}" srcOrd="0" destOrd="0" presId="urn:microsoft.com/office/officeart/2005/8/layout/list1"/>
    <dgm:cxn modelId="{3E5427DA-73E1-450E-A172-D1BE5B9ADBA0}" type="presOf" srcId="{59978801-3247-443A-BCFA-624BB402E35E}" destId="{8B0490F3-5E30-4914-AD36-BA2FFE7F148D}" srcOrd="0" destOrd="0" presId="urn:microsoft.com/office/officeart/2005/8/layout/list1"/>
    <dgm:cxn modelId="{E66AB7E2-4CD4-4494-AB12-B101B9E4B82E}" type="presOf" srcId="{EEF306C5-2857-4685-BCAD-78BA3C43FC6A}" destId="{8D0EA89E-643C-4432-A3EE-6B6402CDD248}" srcOrd="1" destOrd="0" presId="urn:microsoft.com/office/officeart/2005/8/layout/list1"/>
    <dgm:cxn modelId="{7212D8EA-3D53-451C-87FB-E8EE41D96E64}" srcId="{77DF2C6E-DE4D-4CAB-9AED-879C4B074FA2}" destId="{F1D0A1F7-C765-49D2-8EF3-5A5AEAF724F0}" srcOrd="5" destOrd="0" parTransId="{7342E5A4-3BD4-442E-AF55-75C93BBF6755}" sibTransId="{1BA585E0-9DAE-43C3-877C-DA03E1CA14B9}"/>
    <dgm:cxn modelId="{A636E1EA-D8B8-4E4E-A9FA-968BF55C6292}" srcId="{77DF2C6E-DE4D-4CAB-9AED-879C4B074FA2}" destId="{E14FDCFE-C1C6-494A-ACFE-EEC190746E11}" srcOrd="1" destOrd="0" parTransId="{348BD41A-7B18-4839-9EB1-2427520AE015}" sibTransId="{4979E278-A46B-4A7D-8F98-A30087095FB9}"/>
    <dgm:cxn modelId="{D42154E5-EF84-46A5-841F-BA52CD9D64F9}" type="presParOf" srcId="{C3684684-3125-4BA0-BFC0-DAD857279D74}" destId="{9FC90C8E-6E7E-4C6D-8FAF-5F48D73D1EC7}" srcOrd="0" destOrd="0" presId="urn:microsoft.com/office/officeart/2005/8/layout/list1"/>
    <dgm:cxn modelId="{0CB25CF5-13B0-4753-8A3F-19314E885B30}" type="presParOf" srcId="{9FC90C8E-6E7E-4C6D-8FAF-5F48D73D1EC7}" destId="{4CA779E0-7BD6-4769-83B5-2123F1F85DDE}" srcOrd="0" destOrd="0" presId="urn:microsoft.com/office/officeart/2005/8/layout/list1"/>
    <dgm:cxn modelId="{7F4ABF2A-C3A9-41BF-88DA-75BDD369A506}" type="presParOf" srcId="{9FC90C8E-6E7E-4C6D-8FAF-5F48D73D1EC7}" destId="{5A70574B-E529-44F1-87D2-B689507F1B61}" srcOrd="1" destOrd="0" presId="urn:microsoft.com/office/officeart/2005/8/layout/list1"/>
    <dgm:cxn modelId="{F7007036-DC53-402F-802B-4FCECCEC40A7}" type="presParOf" srcId="{C3684684-3125-4BA0-BFC0-DAD857279D74}" destId="{567F2743-3B5E-4548-89C2-C7579A831987}" srcOrd="1" destOrd="0" presId="urn:microsoft.com/office/officeart/2005/8/layout/list1"/>
    <dgm:cxn modelId="{0CA5D6D7-7094-4F2B-9EDE-184708623654}" type="presParOf" srcId="{C3684684-3125-4BA0-BFC0-DAD857279D74}" destId="{ACF8A7AF-E5A6-4024-84A6-CD4900347C26}" srcOrd="2" destOrd="0" presId="urn:microsoft.com/office/officeart/2005/8/layout/list1"/>
    <dgm:cxn modelId="{0EDF93F5-587E-4431-B5DD-BC7266BB1E1A}" type="presParOf" srcId="{C3684684-3125-4BA0-BFC0-DAD857279D74}" destId="{724CACF3-3124-46DA-8998-45C18D292D20}" srcOrd="3" destOrd="0" presId="urn:microsoft.com/office/officeart/2005/8/layout/list1"/>
    <dgm:cxn modelId="{91E1077C-D458-4F46-AB22-BF10EDB86A65}" type="presParOf" srcId="{C3684684-3125-4BA0-BFC0-DAD857279D74}" destId="{292EC411-9261-40ED-8D00-D88C1C16CAE5}" srcOrd="4" destOrd="0" presId="urn:microsoft.com/office/officeart/2005/8/layout/list1"/>
    <dgm:cxn modelId="{9267E90B-82D5-4C2F-9FF0-6BF5DE1A6DE3}" type="presParOf" srcId="{292EC411-9261-40ED-8D00-D88C1C16CAE5}" destId="{EAC5B3F7-3AD1-482E-A858-DB14C85B9651}" srcOrd="0" destOrd="0" presId="urn:microsoft.com/office/officeart/2005/8/layout/list1"/>
    <dgm:cxn modelId="{69281EE6-1FFA-434D-8917-BAB85947AE98}" type="presParOf" srcId="{292EC411-9261-40ED-8D00-D88C1C16CAE5}" destId="{60CCAAE9-F63A-43B7-98C4-719E933D5B3F}" srcOrd="1" destOrd="0" presId="urn:microsoft.com/office/officeart/2005/8/layout/list1"/>
    <dgm:cxn modelId="{669301EC-7C37-4157-A115-1C05E48F7C92}" type="presParOf" srcId="{C3684684-3125-4BA0-BFC0-DAD857279D74}" destId="{D2FDCBBC-AC4F-4609-A25F-6BB77382ADE8}" srcOrd="5" destOrd="0" presId="urn:microsoft.com/office/officeart/2005/8/layout/list1"/>
    <dgm:cxn modelId="{1ACE1A94-301F-429C-97C3-82C318FB14F7}" type="presParOf" srcId="{C3684684-3125-4BA0-BFC0-DAD857279D74}" destId="{10280DA7-F9E8-406B-95A2-6E61C0FEACC8}" srcOrd="6" destOrd="0" presId="urn:microsoft.com/office/officeart/2005/8/layout/list1"/>
    <dgm:cxn modelId="{B187A315-FAEC-4D3C-9916-2745EDC20241}" type="presParOf" srcId="{C3684684-3125-4BA0-BFC0-DAD857279D74}" destId="{A2626DDA-2A22-4430-A098-AE279C2F1F6D}" srcOrd="7" destOrd="0" presId="urn:microsoft.com/office/officeart/2005/8/layout/list1"/>
    <dgm:cxn modelId="{A4A73442-435C-4EB9-B4FB-87B7CFBBFB72}" type="presParOf" srcId="{C3684684-3125-4BA0-BFC0-DAD857279D74}" destId="{C81AE720-4D3D-402D-9A3F-F2DD7F981F45}" srcOrd="8" destOrd="0" presId="urn:microsoft.com/office/officeart/2005/8/layout/list1"/>
    <dgm:cxn modelId="{FAE5210B-6D1B-4659-810E-E9ABD8769AF5}" type="presParOf" srcId="{C81AE720-4D3D-402D-9A3F-F2DD7F981F45}" destId="{EAEDEAF0-3E70-4D93-A142-B0A8FC771C69}" srcOrd="0" destOrd="0" presId="urn:microsoft.com/office/officeart/2005/8/layout/list1"/>
    <dgm:cxn modelId="{0E7B1562-1918-4478-AB79-ADB1DD809630}" type="presParOf" srcId="{C81AE720-4D3D-402D-9A3F-F2DD7F981F45}" destId="{C065E068-C2F6-47E3-8962-4944ABCBA3CD}" srcOrd="1" destOrd="0" presId="urn:microsoft.com/office/officeart/2005/8/layout/list1"/>
    <dgm:cxn modelId="{CBF53C32-E3F6-45C5-8A8D-3AA2B47B8E69}" type="presParOf" srcId="{C3684684-3125-4BA0-BFC0-DAD857279D74}" destId="{04CF81C1-6C4A-4151-9181-2C2AC4203715}" srcOrd="9" destOrd="0" presId="urn:microsoft.com/office/officeart/2005/8/layout/list1"/>
    <dgm:cxn modelId="{0456624D-AD38-42F5-B86D-C9968BF2B609}" type="presParOf" srcId="{C3684684-3125-4BA0-BFC0-DAD857279D74}" destId="{88C0EBBD-8063-466F-BD16-A0C97CBC5EE7}" srcOrd="10" destOrd="0" presId="urn:microsoft.com/office/officeart/2005/8/layout/list1"/>
    <dgm:cxn modelId="{F662A2E7-98BB-4A23-A1C7-622956AE258D}" type="presParOf" srcId="{C3684684-3125-4BA0-BFC0-DAD857279D74}" destId="{5D18986F-F55C-4598-9051-A211B43353B4}" srcOrd="11" destOrd="0" presId="urn:microsoft.com/office/officeart/2005/8/layout/list1"/>
    <dgm:cxn modelId="{34C944B3-A9A0-4056-A8B8-F0E4C770E54C}" type="presParOf" srcId="{C3684684-3125-4BA0-BFC0-DAD857279D74}" destId="{EF9152A1-1DC6-4FE0-8CA6-B712B6E6ACF4}" srcOrd="12" destOrd="0" presId="urn:microsoft.com/office/officeart/2005/8/layout/list1"/>
    <dgm:cxn modelId="{0D4A4C46-238E-412D-931A-59516CAC9430}" type="presParOf" srcId="{EF9152A1-1DC6-4FE0-8CA6-B712B6E6ACF4}" destId="{8B0490F3-5E30-4914-AD36-BA2FFE7F148D}" srcOrd="0" destOrd="0" presId="urn:microsoft.com/office/officeart/2005/8/layout/list1"/>
    <dgm:cxn modelId="{630D72A6-F075-472C-B365-E04179394AC1}" type="presParOf" srcId="{EF9152A1-1DC6-4FE0-8CA6-B712B6E6ACF4}" destId="{A3A13E59-8DE9-4DAB-ADFB-2581259D39DB}" srcOrd="1" destOrd="0" presId="urn:microsoft.com/office/officeart/2005/8/layout/list1"/>
    <dgm:cxn modelId="{B5131EB7-9ADC-40FF-8BEB-0E8A0E5CD0D8}" type="presParOf" srcId="{C3684684-3125-4BA0-BFC0-DAD857279D74}" destId="{20AB5740-BF6D-4D75-94D6-6B31F289A533}" srcOrd="13" destOrd="0" presId="urn:microsoft.com/office/officeart/2005/8/layout/list1"/>
    <dgm:cxn modelId="{E329874B-1BAB-4E0E-88C4-2CAFB06DD461}" type="presParOf" srcId="{C3684684-3125-4BA0-BFC0-DAD857279D74}" destId="{823C5FB1-9A70-4A70-A0F0-DB474432CE25}" srcOrd="14" destOrd="0" presId="urn:microsoft.com/office/officeart/2005/8/layout/list1"/>
    <dgm:cxn modelId="{1B537E24-45EE-49B6-A76E-C53E6DAA5EC9}" type="presParOf" srcId="{C3684684-3125-4BA0-BFC0-DAD857279D74}" destId="{9F2F5977-6D99-49B2-8CEB-AD5C6F5358BB}" srcOrd="15" destOrd="0" presId="urn:microsoft.com/office/officeart/2005/8/layout/list1"/>
    <dgm:cxn modelId="{D400D23A-1C7F-4458-9CAA-EAC9EACEFB65}" type="presParOf" srcId="{C3684684-3125-4BA0-BFC0-DAD857279D74}" destId="{EF14D89E-B53B-48CD-A861-945B7E16A44C}" srcOrd="16" destOrd="0" presId="urn:microsoft.com/office/officeart/2005/8/layout/list1"/>
    <dgm:cxn modelId="{40E8897F-D130-4F77-850D-51DA2A680CDB}" type="presParOf" srcId="{EF14D89E-B53B-48CD-A861-945B7E16A44C}" destId="{0BF0AFFB-6CCA-4FD9-BA6C-B2E477184F11}" srcOrd="0" destOrd="0" presId="urn:microsoft.com/office/officeart/2005/8/layout/list1"/>
    <dgm:cxn modelId="{49613EED-897B-4931-83C2-8FDE39375C84}" type="presParOf" srcId="{EF14D89E-B53B-48CD-A861-945B7E16A44C}" destId="{8D0EA89E-643C-4432-A3EE-6B6402CDD248}" srcOrd="1" destOrd="0" presId="urn:microsoft.com/office/officeart/2005/8/layout/list1"/>
    <dgm:cxn modelId="{65A4A450-67B1-455B-BF48-41DDB17E5326}" type="presParOf" srcId="{C3684684-3125-4BA0-BFC0-DAD857279D74}" destId="{9108E802-2FB6-48A9-B33B-7B5D15092775}" srcOrd="17" destOrd="0" presId="urn:microsoft.com/office/officeart/2005/8/layout/list1"/>
    <dgm:cxn modelId="{2D9CCBAF-956B-4FCC-9B07-2BBCF0E49A51}" type="presParOf" srcId="{C3684684-3125-4BA0-BFC0-DAD857279D74}" destId="{C1829676-F21C-41EC-9F17-0D26F996CB24}" srcOrd="18" destOrd="0" presId="urn:microsoft.com/office/officeart/2005/8/layout/list1"/>
    <dgm:cxn modelId="{CA2511BB-0CB6-4CFF-A05A-77DA68769268}" type="presParOf" srcId="{C3684684-3125-4BA0-BFC0-DAD857279D74}" destId="{2FB77EFD-5D88-4F9F-9E72-DEBF865BDC9B}" srcOrd="19" destOrd="0" presId="urn:microsoft.com/office/officeart/2005/8/layout/list1"/>
    <dgm:cxn modelId="{FAEFECC4-2FCB-4A99-A501-19E4F813D7AA}" type="presParOf" srcId="{C3684684-3125-4BA0-BFC0-DAD857279D74}" destId="{64904FAD-36BD-4C1C-8603-DD50D618373C}" srcOrd="20" destOrd="0" presId="urn:microsoft.com/office/officeart/2005/8/layout/list1"/>
    <dgm:cxn modelId="{B38BCFCA-52E3-4A26-AF63-B7299DB8CB57}" type="presParOf" srcId="{64904FAD-36BD-4C1C-8603-DD50D618373C}" destId="{31AA1282-6273-4F97-915F-47952D1BD30F}" srcOrd="0" destOrd="0" presId="urn:microsoft.com/office/officeart/2005/8/layout/list1"/>
    <dgm:cxn modelId="{0225B090-D0BF-4611-98E1-3907DB09D9E6}" type="presParOf" srcId="{64904FAD-36BD-4C1C-8603-DD50D618373C}" destId="{991A866F-1AE6-4D9B-8D90-CDECCE757D6F}" srcOrd="1" destOrd="0" presId="urn:microsoft.com/office/officeart/2005/8/layout/list1"/>
    <dgm:cxn modelId="{3E484782-FE2D-43CF-AAEF-7DBB6F25B091}" type="presParOf" srcId="{C3684684-3125-4BA0-BFC0-DAD857279D74}" destId="{FD09CBEF-95D3-44EC-B773-F060B896D3EE}" srcOrd="21" destOrd="0" presId="urn:microsoft.com/office/officeart/2005/8/layout/list1"/>
    <dgm:cxn modelId="{67C423B4-0BE4-4B34-84CC-A49737F09DA0}" type="presParOf" srcId="{C3684684-3125-4BA0-BFC0-DAD857279D74}" destId="{D5696987-1955-4956-BA55-ABAE15674D78}" srcOrd="22" destOrd="0" presId="urn:microsoft.com/office/officeart/2005/8/layout/list1"/>
    <dgm:cxn modelId="{DE292343-1398-4844-9E6A-5369B5CFB62C}" type="presParOf" srcId="{C3684684-3125-4BA0-BFC0-DAD857279D74}" destId="{460991BB-0E46-48D7-B8F6-1DD376DEE381}" srcOrd="23" destOrd="0" presId="urn:microsoft.com/office/officeart/2005/8/layout/list1"/>
    <dgm:cxn modelId="{A5BD5C46-E23C-46E8-8901-C6F7E1DBFDFB}" type="presParOf" srcId="{C3684684-3125-4BA0-BFC0-DAD857279D74}" destId="{494E6E13-C9B1-4313-9843-2183BA857BBD}" srcOrd="24" destOrd="0" presId="urn:microsoft.com/office/officeart/2005/8/layout/list1"/>
    <dgm:cxn modelId="{0F354631-CEB6-4417-AC0D-90D6155ACDF3}" type="presParOf" srcId="{494E6E13-C9B1-4313-9843-2183BA857BBD}" destId="{2D389B38-3217-4B2E-BEC0-38D1E046D1EF}" srcOrd="0" destOrd="0" presId="urn:microsoft.com/office/officeart/2005/8/layout/list1"/>
    <dgm:cxn modelId="{BF0202A4-D509-4534-AA98-2D5446706799}" type="presParOf" srcId="{494E6E13-C9B1-4313-9843-2183BA857BBD}" destId="{86BC6E8B-C50B-4F63-9CD5-8062FF056E06}" srcOrd="1" destOrd="0" presId="urn:microsoft.com/office/officeart/2005/8/layout/list1"/>
    <dgm:cxn modelId="{E9FB6649-1BD8-41F5-AE9D-0F2C8C62B58F}" type="presParOf" srcId="{C3684684-3125-4BA0-BFC0-DAD857279D74}" destId="{6451D5B7-1191-4A8C-9175-C88DCDA964D0}" srcOrd="25" destOrd="0" presId="urn:microsoft.com/office/officeart/2005/8/layout/list1"/>
    <dgm:cxn modelId="{FAF837F4-0A26-4B66-86D0-7A667BFC914E}" type="presParOf" srcId="{C3684684-3125-4BA0-BFC0-DAD857279D74}" destId="{B1B825E1-B701-43E4-A6A5-104BADF91568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45CC1BC-F266-441F-A076-4464CDC2AA05}" type="doc">
      <dgm:prSet loTypeId="urn:microsoft.com/office/officeart/2005/8/layout/process4" loCatId="process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8DA36157-D33D-4A7A-945A-2871F797616A}">
      <dgm:prSet phldrT="[Text]"/>
      <dgm:spPr/>
      <dgm:t>
        <a:bodyPr/>
        <a:lstStyle/>
        <a:p>
          <a:r>
            <a:rPr lang="en-US" dirty="0"/>
            <a:t>Feature Encoding</a:t>
          </a:r>
        </a:p>
      </dgm:t>
    </dgm:pt>
    <dgm:pt modelId="{BC91A34E-3A9C-4A83-B5E3-81251A8075FC}" type="parTrans" cxnId="{78E7272E-C86D-4642-B293-A05C13411763}">
      <dgm:prSet/>
      <dgm:spPr/>
      <dgm:t>
        <a:bodyPr/>
        <a:lstStyle/>
        <a:p>
          <a:endParaRPr lang="en-US"/>
        </a:p>
      </dgm:t>
    </dgm:pt>
    <dgm:pt modelId="{08A83255-78D8-4578-AEB6-DE8C650849A0}" type="sibTrans" cxnId="{78E7272E-C86D-4642-B293-A05C13411763}">
      <dgm:prSet/>
      <dgm:spPr/>
      <dgm:t>
        <a:bodyPr/>
        <a:lstStyle/>
        <a:p>
          <a:endParaRPr lang="en-US"/>
        </a:p>
      </dgm:t>
    </dgm:pt>
    <dgm:pt modelId="{FCA626A9-2B1C-4E2A-867F-AEFF23E1A9BB}">
      <dgm:prSet phldrT="[Text]"/>
      <dgm:spPr/>
      <dgm:t>
        <a:bodyPr/>
        <a:lstStyle/>
        <a:p>
          <a:r>
            <a:rPr lang="en-US" dirty="0"/>
            <a:t>Min-max scaling</a:t>
          </a:r>
        </a:p>
      </dgm:t>
    </dgm:pt>
    <dgm:pt modelId="{5E3728AD-ECEC-46A7-BDF6-56DF9B659963}" type="parTrans" cxnId="{CF0678F6-A545-422C-90DA-77817E722DCA}">
      <dgm:prSet/>
      <dgm:spPr/>
      <dgm:t>
        <a:bodyPr/>
        <a:lstStyle/>
        <a:p>
          <a:endParaRPr lang="en-US"/>
        </a:p>
      </dgm:t>
    </dgm:pt>
    <dgm:pt modelId="{7174C79D-7AF3-452D-B3EA-F982CC1E7976}" type="sibTrans" cxnId="{CF0678F6-A545-422C-90DA-77817E722DCA}">
      <dgm:prSet/>
      <dgm:spPr/>
      <dgm:t>
        <a:bodyPr/>
        <a:lstStyle/>
        <a:p>
          <a:endParaRPr lang="en-US"/>
        </a:p>
      </dgm:t>
    </dgm:pt>
    <dgm:pt modelId="{28EDCBC7-BB40-4DEE-89EB-60624BDE1348}">
      <dgm:prSet phldrT="[Text]"/>
      <dgm:spPr/>
      <dgm:t>
        <a:bodyPr/>
        <a:lstStyle/>
        <a:p>
          <a:r>
            <a:rPr lang="en-US" dirty="0"/>
            <a:t>PCA</a:t>
          </a:r>
        </a:p>
      </dgm:t>
    </dgm:pt>
    <dgm:pt modelId="{6B9F821F-CFE5-4551-A7CA-19DFAE016BC5}" type="parTrans" cxnId="{2E56468D-9E43-4123-A5CB-6842E40B9BA3}">
      <dgm:prSet/>
      <dgm:spPr/>
      <dgm:t>
        <a:bodyPr/>
        <a:lstStyle/>
        <a:p>
          <a:endParaRPr lang="en-US"/>
        </a:p>
      </dgm:t>
    </dgm:pt>
    <dgm:pt modelId="{49A8780C-89FE-4AAF-87F0-C94CCFD33D22}" type="sibTrans" cxnId="{2E56468D-9E43-4123-A5CB-6842E40B9BA3}">
      <dgm:prSet/>
      <dgm:spPr/>
      <dgm:t>
        <a:bodyPr/>
        <a:lstStyle/>
        <a:p>
          <a:endParaRPr lang="en-US"/>
        </a:p>
      </dgm:t>
    </dgm:pt>
    <dgm:pt modelId="{15BFCEB8-E61D-4881-8088-12594A4943F9}">
      <dgm:prSet phldrT="[Text]"/>
      <dgm:spPr/>
      <dgm:t>
        <a:bodyPr/>
        <a:lstStyle/>
        <a:p>
          <a:r>
            <a:rPr lang="en-US" dirty="0"/>
            <a:t>Model Fitting</a:t>
          </a:r>
        </a:p>
      </dgm:t>
    </dgm:pt>
    <dgm:pt modelId="{C713CA10-A190-4898-9207-55CBD12EDC78}" type="parTrans" cxnId="{27672BB8-EF01-4E67-8BC8-3C65B5262DEA}">
      <dgm:prSet/>
      <dgm:spPr/>
      <dgm:t>
        <a:bodyPr/>
        <a:lstStyle/>
        <a:p>
          <a:endParaRPr lang="en-US"/>
        </a:p>
      </dgm:t>
    </dgm:pt>
    <dgm:pt modelId="{9A0AC31B-38BD-4989-A0D1-5AD45963DD01}" type="sibTrans" cxnId="{27672BB8-EF01-4E67-8BC8-3C65B5262DEA}">
      <dgm:prSet/>
      <dgm:spPr/>
      <dgm:t>
        <a:bodyPr/>
        <a:lstStyle/>
        <a:p>
          <a:endParaRPr lang="en-US"/>
        </a:p>
      </dgm:t>
    </dgm:pt>
    <dgm:pt modelId="{135F9491-A726-4398-8751-A7878A9FE1E5}">
      <dgm:prSet phldrT="[Text]"/>
      <dgm:spPr/>
      <dgm:t>
        <a:bodyPr/>
        <a:lstStyle/>
        <a:p>
          <a:r>
            <a:rPr lang="en-US" dirty="0"/>
            <a:t>K-Fold Cross Validation</a:t>
          </a:r>
        </a:p>
      </dgm:t>
    </dgm:pt>
    <dgm:pt modelId="{FCF3C16B-6A27-43D7-B06C-64DA0EA0D85E}" type="parTrans" cxnId="{9730B014-C60E-47E2-9CC8-659C88992A52}">
      <dgm:prSet/>
      <dgm:spPr/>
      <dgm:t>
        <a:bodyPr/>
        <a:lstStyle/>
        <a:p>
          <a:endParaRPr lang="en-US"/>
        </a:p>
      </dgm:t>
    </dgm:pt>
    <dgm:pt modelId="{17DB2B6F-FA53-4734-930B-5A4197730DAF}" type="sibTrans" cxnId="{9730B014-C60E-47E2-9CC8-659C88992A52}">
      <dgm:prSet/>
      <dgm:spPr/>
      <dgm:t>
        <a:bodyPr/>
        <a:lstStyle/>
        <a:p>
          <a:endParaRPr lang="en-US"/>
        </a:p>
      </dgm:t>
    </dgm:pt>
    <dgm:pt modelId="{A3CE3533-55F5-4280-BFF8-7BB2F762C5A5}">
      <dgm:prSet phldrT="[Text]"/>
      <dgm:spPr/>
      <dgm:t>
        <a:bodyPr/>
        <a:lstStyle/>
        <a:p>
          <a:r>
            <a:rPr lang="en-US" dirty="0"/>
            <a:t>SMOTE</a:t>
          </a:r>
        </a:p>
      </dgm:t>
    </dgm:pt>
    <dgm:pt modelId="{C942E030-D88A-437D-9EE8-109F1497216A}" type="parTrans" cxnId="{46311EE9-11CE-4E0E-8457-DF22D483AF4A}">
      <dgm:prSet/>
      <dgm:spPr/>
      <dgm:t>
        <a:bodyPr/>
        <a:lstStyle/>
        <a:p>
          <a:endParaRPr lang="en-US"/>
        </a:p>
      </dgm:t>
    </dgm:pt>
    <dgm:pt modelId="{CBD52EDC-ED21-4353-B114-C1D98BA7340F}" type="sibTrans" cxnId="{46311EE9-11CE-4E0E-8457-DF22D483AF4A}">
      <dgm:prSet/>
      <dgm:spPr/>
      <dgm:t>
        <a:bodyPr/>
        <a:lstStyle/>
        <a:p>
          <a:endParaRPr lang="en-US"/>
        </a:p>
      </dgm:t>
    </dgm:pt>
    <dgm:pt modelId="{533E99D4-37A2-4EC3-B1E8-9BDC637C2664}" type="pres">
      <dgm:prSet presAssocID="{145CC1BC-F266-441F-A076-4464CDC2AA05}" presName="Name0" presStyleCnt="0">
        <dgm:presLayoutVars>
          <dgm:dir/>
          <dgm:animLvl val="lvl"/>
          <dgm:resizeHandles val="exact"/>
        </dgm:presLayoutVars>
      </dgm:prSet>
      <dgm:spPr/>
    </dgm:pt>
    <dgm:pt modelId="{351B7BC1-6783-4CA2-BDB2-F1214C672022}" type="pres">
      <dgm:prSet presAssocID="{A3CE3533-55F5-4280-BFF8-7BB2F762C5A5}" presName="boxAndChildren" presStyleCnt="0"/>
      <dgm:spPr/>
    </dgm:pt>
    <dgm:pt modelId="{C62B1CF0-CD92-43D8-9F23-F52AB3488025}" type="pres">
      <dgm:prSet presAssocID="{A3CE3533-55F5-4280-BFF8-7BB2F762C5A5}" presName="parentTextBox" presStyleLbl="node1" presStyleIdx="0" presStyleCnt="6"/>
      <dgm:spPr/>
    </dgm:pt>
    <dgm:pt modelId="{3D1AB722-E54A-4C42-8F4B-C0F925100B6C}" type="pres">
      <dgm:prSet presAssocID="{17DB2B6F-FA53-4734-930B-5A4197730DAF}" presName="sp" presStyleCnt="0"/>
      <dgm:spPr/>
    </dgm:pt>
    <dgm:pt modelId="{02A0AEC6-87CA-418D-8A92-2F57ABFEC98E}" type="pres">
      <dgm:prSet presAssocID="{135F9491-A726-4398-8751-A7878A9FE1E5}" presName="arrowAndChildren" presStyleCnt="0"/>
      <dgm:spPr/>
    </dgm:pt>
    <dgm:pt modelId="{EBEBE29F-F805-42C8-8FEA-10656CFF8820}" type="pres">
      <dgm:prSet presAssocID="{135F9491-A726-4398-8751-A7878A9FE1E5}" presName="parentTextArrow" presStyleLbl="node1" presStyleIdx="1" presStyleCnt="6" custLinFactNeighborX="-161"/>
      <dgm:spPr/>
    </dgm:pt>
    <dgm:pt modelId="{24BF9DC2-14E3-4DE2-A912-D294BC548A08}" type="pres">
      <dgm:prSet presAssocID="{9A0AC31B-38BD-4989-A0D1-5AD45963DD01}" presName="sp" presStyleCnt="0"/>
      <dgm:spPr/>
    </dgm:pt>
    <dgm:pt modelId="{2470521A-249F-4F7B-99A6-A5B4683688AF}" type="pres">
      <dgm:prSet presAssocID="{15BFCEB8-E61D-4881-8088-12594A4943F9}" presName="arrowAndChildren" presStyleCnt="0"/>
      <dgm:spPr/>
    </dgm:pt>
    <dgm:pt modelId="{BC1B44EA-5CDE-4BE5-9FC4-520CC812CDBB}" type="pres">
      <dgm:prSet presAssocID="{15BFCEB8-E61D-4881-8088-12594A4943F9}" presName="parentTextArrow" presStyleLbl="node1" presStyleIdx="2" presStyleCnt="6"/>
      <dgm:spPr/>
    </dgm:pt>
    <dgm:pt modelId="{86CE1B4C-90EF-42B9-9E25-AE33F6F5A3D4}" type="pres">
      <dgm:prSet presAssocID="{49A8780C-89FE-4AAF-87F0-C94CCFD33D22}" presName="sp" presStyleCnt="0"/>
      <dgm:spPr/>
    </dgm:pt>
    <dgm:pt modelId="{46A4816C-E7BB-4164-9578-290C5B6D3173}" type="pres">
      <dgm:prSet presAssocID="{28EDCBC7-BB40-4DEE-89EB-60624BDE1348}" presName="arrowAndChildren" presStyleCnt="0"/>
      <dgm:spPr/>
    </dgm:pt>
    <dgm:pt modelId="{33C9EB13-F929-4DCD-8A47-6E54FE64258F}" type="pres">
      <dgm:prSet presAssocID="{28EDCBC7-BB40-4DEE-89EB-60624BDE1348}" presName="parentTextArrow" presStyleLbl="node1" presStyleIdx="3" presStyleCnt="6"/>
      <dgm:spPr/>
    </dgm:pt>
    <dgm:pt modelId="{7FDCB60D-4B4A-485F-BDD2-E8742B7406C7}" type="pres">
      <dgm:prSet presAssocID="{7174C79D-7AF3-452D-B3EA-F982CC1E7976}" presName="sp" presStyleCnt="0"/>
      <dgm:spPr/>
    </dgm:pt>
    <dgm:pt modelId="{E4328FD9-1A1C-41EB-9888-FBEE81803E73}" type="pres">
      <dgm:prSet presAssocID="{FCA626A9-2B1C-4E2A-867F-AEFF23E1A9BB}" presName="arrowAndChildren" presStyleCnt="0"/>
      <dgm:spPr/>
    </dgm:pt>
    <dgm:pt modelId="{14FA2DB6-F725-4D8E-AFBC-6398A0DF88B6}" type="pres">
      <dgm:prSet presAssocID="{FCA626A9-2B1C-4E2A-867F-AEFF23E1A9BB}" presName="parentTextArrow" presStyleLbl="node1" presStyleIdx="4" presStyleCnt="6"/>
      <dgm:spPr/>
    </dgm:pt>
    <dgm:pt modelId="{1B445615-7878-43DC-B0E9-87B77CCF15AA}" type="pres">
      <dgm:prSet presAssocID="{08A83255-78D8-4578-AEB6-DE8C650849A0}" presName="sp" presStyleCnt="0"/>
      <dgm:spPr/>
    </dgm:pt>
    <dgm:pt modelId="{53F811CA-5A25-44F0-813D-A98FDF91E35C}" type="pres">
      <dgm:prSet presAssocID="{8DA36157-D33D-4A7A-945A-2871F797616A}" presName="arrowAndChildren" presStyleCnt="0"/>
      <dgm:spPr/>
    </dgm:pt>
    <dgm:pt modelId="{5444C2C4-5302-41D4-8655-C02CF821097E}" type="pres">
      <dgm:prSet presAssocID="{8DA36157-D33D-4A7A-945A-2871F797616A}" presName="parentTextArrow" presStyleLbl="node1" presStyleIdx="5" presStyleCnt="6" custLinFactNeighborX="-380"/>
      <dgm:spPr/>
    </dgm:pt>
  </dgm:ptLst>
  <dgm:cxnLst>
    <dgm:cxn modelId="{9730B014-C60E-47E2-9CC8-659C88992A52}" srcId="{145CC1BC-F266-441F-A076-4464CDC2AA05}" destId="{135F9491-A726-4398-8751-A7878A9FE1E5}" srcOrd="4" destOrd="0" parTransId="{FCF3C16B-6A27-43D7-B06C-64DA0EA0D85E}" sibTransId="{17DB2B6F-FA53-4734-930B-5A4197730DAF}"/>
    <dgm:cxn modelId="{36CC0528-237C-4CCC-9968-EDB8F6967C2C}" type="presOf" srcId="{135F9491-A726-4398-8751-A7878A9FE1E5}" destId="{EBEBE29F-F805-42C8-8FEA-10656CFF8820}" srcOrd="0" destOrd="0" presId="urn:microsoft.com/office/officeart/2005/8/layout/process4"/>
    <dgm:cxn modelId="{78E7272E-C86D-4642-B293-A05C13411763}" srcId="{145CC1BC-F266-441F-A076-4464CDC2AA05}" destId="{8DA36157-D33D-4A7A-945A-2871F797616A}" srcOrd="0" destOrd="0" parTransId="{BC91A34E-3A9C-4A83-B5E3-81251A8075FC}" sibTransId="{08A83255-78D8-4578-AEB6-DE8C650849A0}"/>
    <dgm:cxn modelId="{BD3EEE3C-8AD0-4A0F-99B3-EFF7DA8A03BD}" type="presOf" srcId="{145CC1BC-F266-441F-A076-4464CDC2AA05}" destId="{533E99D4-37A2-4EC3-B1E8-9BDC637C2664}" srcOrd="0" destOrd="0" presId="urn:microsoft.com/office/officeart/2005/8/layout/process4"/>
    <dgm:cxn modelId="{44B5F35C-1704-4789-9157-02FB671837BB}" type="presOf" srcId="{FCA626A9-2B1C-4E2A-867F-AEFF23E1A9BB}" destId="{14FA2DB6-F725-4D8E-AFBC-6398A0DF88B6}" srcOrd="0" destOrd="0" presId="urn:microsoft.com/office/officeart/2005/8/layout/process4"/>
    <dgm:cxn modelId="{FC7B174A-A7CC-4F7E-8071-3B5A345779C9}" type="presOf" srcId="{8DA36157-D33D-4A7A-945A-2871F797616A}" destId="{5444C2C4-5302-41D4-8655-C02CF821097E}" srcOrd="0" destOrd="0" presId="urn:microsoft.com/office/officeart/2005/8/layout/process4"/>
    <dgm:cxn modelId="{7183507C-3B82-41A5-9079-D6462CC6BDF0}" type="presOf" srcId="{A3CE3533-55F5-4280-BFF8-7BB2F762C5A5}" destId="{C62B1CF0-CD92-43D8-9F23-F52AB3488025}" srcOrd="0" destOrd="0" presId="urn:microsoft.com/office/officeart/2005/8/layout/process4"/>
    <dgm:cxn modelId="{2E56468D-9E43-4123-A5CB-6842E40B9BA3}" srcId="{145CC1BC-F266-441F-A076-4464CDC2AA05}" destId="{28EDCBC7-BB40-4DEE-89EB-60624BDE1348}" srcOrd="2" destOrd="0" parTransId="{6B9F821F-CFE5-4551-A7CA-19DFAE016BC5}" sibTransId="{49A8780C-89FE-4AAF-87F0-C94CCFD33D22}"/>
    <dgm:cxn modelId="{95ED05AB-9319-493B-9617-532705D324F0}" type="presOf" srcId="{15BFCEB8-E61D-4881-8088-12594A4943F9}" destId="{BC1B44EA-5CDE-4BE5-9FC4-520CC812CDBB}" srcOrd="0" destOrd="0" presId="urn:microsoft.com/office/officeart/2005/8/layout/process4"/>
    <dgm:cxn modelId="{27672BB8-EF01-4E67-8BC8-3C65B5262DEA}" srcId="{145CC1BC-F266-441F-A076-4464CDC2AA05}" destId="{15BFCEB8-E61D-4881-8088-12594A4943F9}" srcOrd="3" destOrd="0" parTransId="{C713CA10-A190-4898-9207-55CBD12EDC78}" sibTransId="{9A0AC31B-38BD-4989-A0D1-5AD45963DD01}"/>
    <dgm:cxn modelId="{D500E6B9-5684-4FBA-89A7-12A9DABE6478}" type="presOf" srcId="{28EDCBC7-BB40-4DEE-89EB-60624BDE1348}" destId="{33C9EB13-F929-4DCD-8A47-6E54FE64258F}" srcOrd="0" destOrd="0" presId="urn:microsoft.com/office/officeart/2005/8/layout/process4"/>
    <dgm:cxn modelId="{46311EE9-11CE-4E0E-8457-DF22D483AF4A}" srcId="{145CC1BC-F266-441F-A076-4464CDC2AA05}" destId="{A3CE3533-55F5-4280-BFF8-7BB2F762C5A5}" srcOrd="5" destOrd="0" parTransId="{C942E030-D88A-437D-9EE8-109F1497216A}" sibTransId="{CBD52EDC-ED21-4353-B114-C1D98BA7340F}"/>
    <dgm:cxn modelId="{CF0678F6-A545-422C-90DA-77817E722DCA}" srcId="{145CC1BC-F266-441F-A076-4464CDC2AA05}" destId="{FCA626A9-2B1C-4E2A-867F-AEFF23E1A9BB}" srcOrd="1" destOrd="0" parTransId="{5E3728AD-ECEC-46A7-BDF6-56DF9B659963}" sibTransId="{7174C79D-7AF3-452D-B3EA-F982CC1E7976}"/>
    <dgm:cxn modelId="{2E1C8E01-4F7D-4FEE-A69A-9FB8BE55105E}" type="presParOf" srcId="{533E99D4-37A2-4EC3-B1E8-9BDC637C2664}" destId="{351B7BC1-6783-4CA2-BDB2-F1214C672022}" srcOrd="0" destOrd="0" presId="urn:microsoft.com/office/officeart/2005/8/layout/process4"/>
    <dgm:cxn modelId="{6BA12B0A-6043-4A7E-810D-1C3B2F81CF50}" type="presParOf" srcId="{351B7BC1-6783-4CA2-BDB2-F1214C672022}" destId="{C62B1CF0-CD92-43D8-9F23-F52AB3488025}" srcOrd="0" destOrd="0" presId="urn:microsoft.com/office/officeart/2005/8/layout/process4"/>
    <dgm:cxn modelId="{3C53E8F8-EDCA-47FA-9E74-EF003D8CC314}" type="presParOf" srcId="{533E99D4-37A2-4EC3-B1E8-9BDC637C2664}" destId="{3D1AB722-E54A-4C42-8F4B-C0F925100B6C}" srcOrd="1" destOrd="0" presId="urn:microsoft.com/office/officeart/2005/8/layout/process4"/>
    <dgm:cxn modelId="{85A5B254-7E76-4719-BAB8-6ED0DF1E3923}" type="presParOf" srcId="{533E99D4-37A2-4EC3-B1E8-9BDC637C2664}" destId="{02A0AEC6-87CA-418D-8A92-2F57ABFEC98E}" srcOrd="2" destOrd="0" presId="urn:microsoft.com/office/officeart/2005/8/layout/process4"/>
    <dgm:cxn modelId="{4DF2C1CC-0BB6-4BF3-B30C-0F2827585E07}" type="presParOf" srcId="{02A0AEC6-87CA-418D-8A92-2F57ABFEC98E}" destId="{EBEBE29F-F805-42C8-8FEA-10656CFF8820}" srcOrd="0" destOrd="0" presId="urn:microsoft.com/office/officeart/2005/8/layout/process4"/>
    <dgm:cxn modelId="{399981A6-38AD-4E1C-8D41-64C80D2B0E94}" type="presParOf" srcId="{533E99D4-37A2-4EC3-B1E8-9BDC637C2664}" destId="{24BF9DC2-14E3-4DE2-A912-D294BC548A08}" srcOrd="3" destOrd="0" presId="urn:microsoft.com/office/officeart/2005/8/layout/process4"/>
    <dgm:cxn modelId="{982051DB-103F-45F1-9F63-241FAD0DD4E5}" type="presParOf" srcId="{533E99D4-37A2-4EC3-B1E8-9BDC637C2664}" destId="{2470521A-249F-4F7B-99A6-A5B4683688AF}" srcOrd="4" destOrd="0" presId="urn:microsoft.com/office/officeart/2005/8/layout/process4"/>
    <dgm:cxn modelId="{D6DDBA9A-BBEC-4F88-8ED2-FC5FEC5ADD31}" type="presParOf" srcId="{2470521A-249F-4F7B-99A6-A5B4683688AF}" destId="{BC1B44EA-5CDE-4BE5-9FC4-520CC812CDBB}" srcOrd="0" destOrd="0" presId="urn:microsoft.com/office/officeart/2005/8/layout/process4"/>
    <dgm:cxn modelId="{7C91F3C8-188F-4DC0-9184-91D40807EDE4}" type="presParOf" srcId="{533E99D4-37A2-4EC3-B1E8-9BDC637C2664}" destId="{86CE1B4C-90EF-42B9-9E25-AE33F6F5A3D4}" srcOrd="5" destOrd="0" presId="urn:microsoft.com/office/officeart/2005/8/layout/process4"/>
    <dgm:cxn modelId="{8DD3A487-7B2E-4418-B433-A540525FFC3F}" type="presParOf" srcId="{533E99D4-37A2-4EC3-B1E8-9BDC637C2664}" destId="{46A4816C-E7BB-4164-9578-290C5B6D3173}" srcOrd="6" destOrd="0" presId="urn:microsoft.com/office/officeart/2005/8/layout/process4"/>
    <dgm:cxn modelId="{EE9DB3E9-0A48-4684-AF9A-B372FE6380C3}" type="presParOf" srcId="{46A4816C-E7BB-4164-9578-290C5B6D3173}" destId="{33C9EB13-F929-4DCD-8A47-6E54FE64258F}" srcOrd="0" destOrd="0" presId="urn:microsoft.com/office/officeart/2005/8/layout/process4"/>
    <dgm:cxn modelId="{F37F5B08-7166-41CA-B2E5-220DB1134CC5}" type="presParOf" srcId="{533E99D4-37A2-4EC3-B1E8-9BDC637C2664}" destId="{7FDCB60D-4B4A-485F-BDD2-E8742B7406C7}" srcOrd="7" destOrd="0" presId="urn:microsoft.com/office/officeart/2005/8/layout/process4"/>
    <dgm:cxn modelId="{D6D276D1-062F-4E74-ABE7-92998079B3EB}" type="presParOf" srcId="{533E99D4-37A2-4EC3-B1E8-9BDC637C2664}" destId="{E4328FD9-1A1C-41EB-9888-FBEE81803E73}" srcOrd="8" destOrd="0" presId="urn:microsoft.com/office/officeart/2005/8/layout/process4"/>
    <dgm:cxn modelId="{4FF61F6D-1442-4A01-B722-EEC024E63908}" type="presParOf" srcId="{E4328FD9-1A1C-41EB-9888-FBEE81803E73}" destId="{14FA2DB6-F725-4D8E-AFBC-6398A0DF88B6}" srcOrd="0" destOrd="0" presId="urn:microsoft.com/office/officeart/2005/8/layout/process4"/>
    <dgm:cxn modelId="{A0DC638D-EE14-4210-8CD0-4D14A8C2F6B3}" type="presParOf" srcId="{533E99D4-37A2-4EC3-B1E8-9BDC637C2664}" destId="{1B445615-7878-43DC-B0E9-87B77CCF15AA}" srcOrd="9" destOrd="0" presId="urn:microsoft.com/office/officeart/2005/8/layout/process4"/>
    <dgm:cxn modelId="{C7E4E10B-3B49-4FD2-8B04-16DD0EC81B2B}" type="presParOf" srcId="{533E99D4-37A2-4EC3-B1E8-9BDC637C2664}" destId="{53F811CA-5A25-44F0-813D-A98FDF91E35C}" srcOrd="10" destOrd="0" presId="urn:microsoft.com/office/officeart/2005/8/layout/process4"/>
    <dgm:cxn modelId="{08A3E701-EAB9-4EC1-A22C-B4D521FEB41F}" type="presParOf" srcId="{53F811CA-5A25-44F0-813D-A98FDF91E35C}" destId="{5444C2C4-5302-41D4-8655-C02CF821097E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629353D-0B3A-42CE-804E-45ECC342B57F}" type="doc">
      <dgm:prSet loTypeId="urn:microsoft.com/office/officeart/2005/8/layout/list1" loCatId="list" qsTypeId="urn:microsoft.com/office/officeart/2005/8/quickstyle/simple5" qsCatId="simple" csTypeId="urn:microsoft.com/office/officeart/2005/8/colors/accent4_2" csCatId="accent4" phldr="1"/>
      <dgm:spPr/>
    </dgm:pt>
    <dgm:pt modelId="{ECE9CB37-A998-495C-97B5-5E0D81B3396C}">
      <dgm:prSet phldrT="[Text]" custT="1"/>
      <dgm:spPr/>
      <dgm:t>
        <a:bodyPr/>
        <a:lstStyle/>
        <a:p>
          <a:r>
            <a:rPr lang="en-US" sz="1200" dirty="0"/>
            <a:t>Churn Score</a:t>
          </a:r>
        </a:p>
      </dgm:t>
    </dgm:pt>
    <dgm:pt modelId="{A9927240-6E71-4754-AA40-46944E4CC140}" type="parTrans" cxnId="{D4A6FCB3-C56F-48C2-A772-4FDD28E493D1}">
      <dgm:prSet/>
      <dgm:spPr/>
      <dgm:t>
        <a:bodyPr/>
        <a:lstStyle/>
        <a:p>
          <a:endParaRPr lang="en-US"/>
        </a:p>
      </dgm:t>
    </dgm:pt>
    <dgm:pt modelId="{197E90F1-0822-4A57-BEDA-7FBEFD8E4048}" type="sibTrans" cxnId="{D4A6FCB3-C56F-48C2-A772-4FDD28E493D1}">
      <dgm:prSet/>
      <dgm:spPr/>
      <dgm:t>
        <a:bodyPr/>
        <a:lstStyle/>
        <a:p>
          <a:endParaRPr lang="en-US"/>
        </a:p>
      </dgm:t>
    </dgm:pt>
    <dgm:pt modelId="{90E5879F-B0A8-4A19-AAFD-AA6289A1E3E0}">
      <dgm:prSet phldrT="[Text]" custT="1"/>
      <dgm:spPr/>
      <dgm:t>
        <a:bodyPr/>
        <a:lstStyle/>
        <a:p>
          <a:r>
            <a:rPr lang="en-US" sz="1200" dirty="0"/>
            <a:t>Tenure Months</a:t>
          </a:r>
        </a:p>
      </dgm:t>
    </dgm:pt>
    <dgm:pt modelId="{2CD5F309-B056-4183-AA2C-8FF602169B9D}" type="parTrans" cxnId="{E2D1212E-EAB3-4718-A676-3768844D833A}">
      <dgm:prSet/>
      <dgm:spPr/>
      <dgm:t>
        <a:bodyPr/>
        <a:lstStyle/>
        <a:p>
          <a:endParaRPr lang="en-US"/>
        </a:p>
      </dgm:t>
    </dgm:pt>
    <dgm:pt modelId="{F9FA3B62-E9D7-4146-BF29-DDF9489FD22D}" type="sibTrans" cxnId="{E2D1212E-EAB3-4718-A676-3768844D833A}">
      <dgm:prSet/>
      <dgm:spPr/>
      <dgm:t>
        <a:bodyPr/>
        <a:lstStyle/>
        <a:p>
          <a:endParaRPr lang="en-US"/>
        </a:p>
      </dgm:t>
    </dgm:pt>
    <dgm:pt modelId="{7ED6CC08-0349-4453-9915-E7C82B5878EF}">
      <dgm:prSet phldrT="[Text]" custT="1"/>
      <dgm:spPr/>
      <dgm:t>
        <a:bodyPr/>
        <a:lstStyle/>
        <a:p>
          <a:r>
            <a:rPr lang="en-US" sz="1200" dirty="0"/>
            <a:t>Monthly  Charges </a:t>
          </a:r>
        </a:p>
      </dgm:t>
    </dgm:pt>
    <dgm:pt modelId="{F8472B6E-6CE9-4141-A044-6AD66F10F272}" type="parTrans" cxnId="{5A17A5D2-596E-4C71-9A85-F237E57255C1}">
      <dgm:prSet/>
      <dgm:spPr/>
      <dgm:t>
        <a:bodyPr/>
        <a:lstStyle/>
        <a:p>
          <a:endParaRPr lang="en-US"/>
        </a:p>
      </dgm:t>
    </dgm:pt>
    <dgm:pt modelId="{BC04C1AC-AA81-4390-ADDA-4DF77808CAA1}" type="sibTrans" cxnId="{5A17A5D2-596E-4C71-9A85-F237E57255C1}">
      <dgm:prSet/>
      <dgm:spPr/>
      <dgm:t>
        <a:bodyPr/>
        <a:lstStyle/>
        <a:p>
          <a:endParaRPr lang="en-US"/>
        </a:p>
      </dgm:t>
    </dgm:pt>
    <dgm:pt modelId="{B47BFE35-DF82-4767-A888-C66436A48DFA}">
      <dgm:prSet phldrT="[Text]" custT="1"/>
      <dgm:spPr/>
      <dgm:t>
        <a:bodyPr/>
        <a:lstStyle/>
        <a:p>
          <a:r>
            <a:rPr lang="en-US" sz="1200" dirty="0"/>
            <a:t>Customer Lifetime Value (CLTV)</a:t>
          </a:r>
        </a:p>
      </dgm:t>
    </dgm:pt>
    <dgm:pt modelId="{1CB327A5-5DC0-4DF7-B7B7-445AE8ED78DF}" type="parTrans" cxnId="{1F51D4A8-A6BD-4BDD-878F-ECA722B5BD6D}">
      <dgm:prSet/>
      <dgm:spPr/>
      <dgm:t>
        <a:bodyPr/>
        <a:lstStyle/>
        <a:p>
          <a:endParaRPr lang="en-US"/>
        </a:p>
      </dgm:t>
    </dgm:pt>
    <dgm:pt modelId="{2D13FFD0-C752-440C-A801-A193FC742C30}" type="sibTrans" cxnId="{1F51D4A8-A6BD-4BDD-878F-ECA722B5BD6D}">
      <dgm:prSet/>
      <dgm:spPr/>
      <dgm:t>
        <a:bodyPr/>
        <a:lstStyle/>
        <a:p>
          <a:endParaRPr lang="en-US"/>
        </a:p>
      </dgm:t>
    </dgm:pt>
    <dgm:pt modelId="{0177A065-7ECB-42DD-A120-78C52F13207B}">
      <dgm:prSet phldrT="[Text]" custT="1"/>
      <dgm:spPr/>
      <dgm:t>
        <a:bodyPr/>
        <a:lstStyle/>
        <a:p>
          <a:r>
            <a:rPr lang="en-US" sz="1200" dirty="0"/>
            <a:t>Total Charges</a:t>
          </a:r>
        </a:p>
      </dgm:t>
    </dgm:pt>
    <dgm:pt modelId="{C7876E9E-68A9-4800-BA74-926010F613CD}" type="parTrans" cxnId="{AC3E0308-F21C-485C-8ED4-0F8CDEB1E5A0}">
      <dgm:prSet/>
      <dgm:spPr/>
      <dgm:t>
        <a:bodyPr/>
        <a:lstStyle/>
        <a:p>
          <a:endParaRPr lang="en-US"/>
        </a:p>
      </dgm:t>
    </dgm:pt>
    <dgm:pt modelId="{F2DB4118-9AB2-4767-B0F3-8554DD691D4C}" type="sibTrans" cxnId="{AC3E0308-F21C-485C-8ED4-0F8CDEB1E5A0}">
      <dgm:prSet/>
      <dgm:spPr/>
      <dgm:t>
        <a:bodyPr/>
        <a:lstStyle/>
        <a:p>
          <a:endParaRPr lang="en-US"/>
        </a:p>
      </dgm:t>
    </dgm:pt>
    <dgm:pt modelId="{AEF56776-0DAE-478E-BA25-3A21BC1BD376}">
      <dgm:prSet phldrT="[Text]" custT="1"/>
      <dgm:spPr/>
      <dgm:t>
        <a:bodyPr/>
        <a:lstStyle/>
        <a:p>
          <a:r>
            <a:rPr lang="en-US" sz="1200" dirty="0"/>
            <a:t>Contract</a:t>
          </a:r>
        </a:p>
      </dgm:t>
    </dgm:pt>
    <dgm:pt modelId="{84E5FEA3-0B3D-4B92-91CD-ED8F133031D5}" type="parTrans" cxnId="{6D0CDBCC-7440-4BE0-A1E8-319087C05216}">
      <dgm:prSet/>
      <dgm:spPr/>
      <dgm:t>
        <a:bodyPr/>
        <a:lstStyle/>
        <a:p>
          <a:endParaRPr lang="en-US"/>
        </a:p>
      </dgm:t>
    </dgm:pt>
    <dgm:pt modelId="{3934025B-FB87-4EA4-B037-2DBC3EAC6DD1}" type="sibTrans" cxnId="{6D0CDBCC-7440-4BE0-A1E8-319087C05216}">
      <dgm:prSet/>
      <dgm:spPr/>
      <dgm:t>
        <a:bodyPr/>
        <a:lstStyle/>
        <a:p>
          <a:endParaRPr lang="en-US"/>
        </a:p>
      </dgm:t>
    </dgm:pt>
    <dgm:pt modelId="{EEDB5304-6E77-477F-B8E8-43165BD6D6DF}">
      <dgm:prSet phldrT="[Text]" custT="1"/>
      <dgm:spPr/>
      <dgm:t>
        <a:bodyPr/>
        <a:lstStyle/>
        <a:p>
          <a:r>
            <a:rPr lang="en-US" sz="1200" dirty="0"/>
            <a:t>Internet Service</a:t>
          </a:r>
        </a:p>
      </dgm:t>
    </dgm:pt>
    <dgm:pt modelId="{7DE8B30A-2B68-47B4-B306-944E6BA75B73}" type="parTrans" cxnId="{45C85DBC-A0D2-4FDC-BBE2-660356CBCDDE}">
      <dgm:prSet/>
      <dgm:spPr/>
      <dgm:t>
        <a:bodyPr/>
        <a:lstStyle/>
        <a:p>
          <a:endParaRPr lang="en-US"/>
        </a:p>
      </dgm:t>
    </dgm:pt>
    <dgm:pt modelId="{83A482C4-F332-4B6E-B92B-DA7A53E19B45}" type="sibTrans" cxnId="{45C85DBC-A0D2-4FDC-BBE2-660356CBCDDE}">
      <dgm:prSet/>
      <dgm:spPr/>
      <dgm:t>
        <a:bodyPr/>
        <a:lstStyle/>
        <a:p>
          <a:endParaRPr lang="en-US"/>
        </a:p>
      </dgm:t>
    </dgm:pt>
    <dgm:pt modelId="{D34ACC0F-C6C5-41D1-B81E-875D403AEBEB}">
      <dgm:prSet phldrT="[Text]" custT="1"/>
      <dgm:spPr/>
      <dgm:t>
        <a:bodyPr/>
        <a:lstStyle/>
        <a:p>
          <a:r>
            <a:rPr lang="en-US" sz="1200" dirty="0"/>
            <a:t>Payment Method</a:t>
          </a:r>
        </a:p>
      </dgm:t>
    </dgm:pt>
    <dgm:pt modelId="{9E3C0EF7-4533-4C3B-BCDF-E14A33160B66}" type="parTrans" cxnId="{9AA55555-4B9E-4914-8DFE-665937F1D9EF}">
      <dgm:prSet/>
      <dgm:spPr/>
      <dgm:t>
        <a:bodyPr/>
        <a:lstStyle/>
        <a:p>
          <a:endParaRPr lang="en-US"/>
        </a:p>
      </dgm:t>
    </dgm:pt>
    <dgm:pt modelId="{D9F32D7B-59D7-48A2-89F7-EEF52E9EBF4B}" type="sibTrans" cxnId="{9AA55555-4B9E-4914-8DFE-665937F1D9EF}">
      <dgm:prSet/>
      <dgm:spPr/>
      <dgm:t>
        <a:bodyPr/>
        <a:lstStyle/>
        <a:p>
          <a:endParaRPr lang="en-US"/>
        </a:p>
      </dgm:t>
    </dgm:pt>
    <dgm:pt modelId="{F630608E-3453-460E-ADFA-102C9C5E7EA4}" type="pres">
      <dgm:prSet presAssocID="{0629353D-0B3A-42CE-804E-45ECC342B57F}" presName="linear" presStyleCnt="0">
        <dgm:presLayoutVars>
          <dgm:dir/>
          <dgm:animLvl val="lvl"/>
          <dgm:resizeHandles val="exact"/>
        </dgm:presLayoutVars>
      </dgm:prSet>
      <dgm:spPr/>
    </dgm:pt>
    <dgm:pt modelId="{206183DA-6D6E-4837-98E6-A451FDAB6321}" type="pres">
      <dgm:prSet presAssocID="{ECE9CB37-A998-495C-97B5-5E0D81B3396C}" presName="parentLin" presStyleCnt="0"/>
      <dgm:spPr/>
    </dgm:pt>
    <dgm:pt modelId="{7568C162-6A2A-4730-975D-27A5FB471D50}" type="pres">
      <dgm:prSet presAssocID="{ECE9CB37-A998-495C-97B5-5E0D81B3396C}" presName="parentLeftMargin" presStyleLbl="node1" presStyleIdx="0" presStyleCnt="8"/>
      <dgm:spPr/>
    </dgm:pt>
    <dgm:pt modelId="{33A8FF20-F7C2-44BF-A4C8-E0049BB01351}" type="pres">
      <dgm:prSet presAssocID="{ECE9CB37-A998-495C-97B5-5E0D81B3396C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0827D8CF-8A23-4A08-81C4-9D12387015AF}" type="pres">
      <dgm:prSet presAssocID="{ECE9CB37-A998-495C-97B5-5E0D81B3396C}" presName="negativeSpace" presStyleCnt="0"/>
      <dgm:spPr/>
    </dgm:pt>
    <dgm:pt modelId="{13ACEAB7-E482-43DB-927F-D6B3C87C6E67}" type="pres">
      <dgm:prSet presAssocID="{ECE9CB37-A998-495C-97B5-5E0D81B3396C}" presName="childText" presStyleLbl="conFgAcc1" presStyleIdx="0" presStyleCnt="8">
        <dgm:presLayoutVars>
          <dgm:bulletEnabled val="1"/>
        </dgm:presLayoutVars>
      </dgm:prSet>
      <dgm:spPr/>
    </dgm:pt>
    <dgm:pt modelId="{994B50A1-6E9D-45F5-AD86-C6764CD021F9}" type="pres">
      <dgm:prSet presAssocID="{197E90F1-0822-4A57-BEDA-7FBEFD8E4048}" presName="spaceBetweenRectangles" presStyleCnt="0"/>
      <dgm:spPr/>
    </dgm:pt>
    <dgm:pt modelId="{0351DD47-1202-44DF-A720-83BD45C0B030}" type="pres">
      <dgm:prSet presAssocID="{90E5879F-B0A8-4A19-AAFD-AA6289A1E3E0}" presName="parentLin" presStyleCnt="0"/>
      <dgm:spPr/>
    </dgm:pt>
    <dgm:pt modelId="{1BE07B73-E658-4DA5-82CD-B263BAC3E42F}" type="pres">
      <dgm:prSet presAssocID="{90E5879F-B0A8-4A19-AAFD-AA6289A1E3E0}" presName="parentLeftMargin" presStyleLbl="node1" presStyleIdx="0" presStyleCnt="8"/>
      <dgm:spPr/>
    </dgm:pt>
    <dgm:pt modelId="{FBD1D19F-9DD0-4FC9-82ED-F105F77D4F5C}" type="pres">
      <dgm:prSet presAssocID="{90E5879F-B0A8-4A19-AAFD-AA6289A1E3E0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140A2AF3-90DE-4B10-A4FD-0E0CCFE56AC7}" type="pres">
      <dgm:prSet presAssocID="{90E5879F-B0A8-4A19-AAFD-AA6289A1E3E0}" presName="negativeSpace" presStyleCnt="0"/>
      <dgm:spPr/>
    </dgm:pt>
    <dgm:pt modelId="{54C9B257-ABCF-46CF-8C67-97B3588B92CD}" type="pres">
      <dgm:prSet presAssocID="{90E5879F-B0A8-4A19-AAFD-AA6289A1E3E0}" presName="childText" presStyleLbl="conFgAcc1" presStyleIdx="1" presStyleCnt="8">
        <dgm:presLayoutVars>
          <dgm:bulletEnabled val="1"/>
        </dgm:presLayoutVars>
      </dgm:prSet>
      <dgm:spPr/>
    </dgm:pt>
    <dgm:pt modelId="{03698331-6F19-4179-9F75-F9C80204F92F}" type="pres">
      <dgm:prSet presAssocID="{F9FA3B62-E9D7-4146-BF29-DDF9489FD22D}" presName="spaceBetweenRectangles" presStyleCnt="0"/>
      <dgm:spPr/>
    </dgm:pt>
    <dgm:pt modelId="{BF71ED84-8ADE-408C-9985-A892596CC923}" type="pres">
      <dgm:prSet presAssocID="{7ED6CC08-0349-4453-9915-E7C82B5878EF}" presName="parentLin" presStyleCnt="0"/>
      <dgm:spPr/>
    </dgm:pt>
    <dgm:pt modelId="{BA37C2CD-4799-4DB3-B73C-7825132E2FC1}" type="pres">
      <dgm:prSet presAssocID="{7ED6CC08-0349-4453-9915-E7C82B5878EF}" presName="parentLeftMargin" presStyleLbl="node1" presStyleIdx="1" presStyleCnt="8"/>
      <dgm:spPr/>
    </dgm:pt>
    <dgm:pt modelId="{38B78A43-A932-483F-B13D-2D310F6B31CD}" type="pres">
      <dgm:prSet presAssocID="{7ED6CC08-0349-4453-9915-E7C82B5878EF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9E1E04E8-3846-4AAC-AA0F-F692034739F3}" type="pres">
      <dgm:prSet presAssocID="{7ED6CC08-0349-4453-9915-E7C82B5878EF}" presName="negativeSpace" presStyleCnt="0"/>
      <dgm:spPr/>
    </dgm:pt>
    <dgm:pt modelId="{E2A6E2AB-88EB-4896-A0F2-C87D7A53107B}" type="pres">
      <dgm:prSet presAssocID="{7ED6CC08-0349-4453-9915-E7C82B5878EF}" presName="childText" presStyleLbl="conFgAcc1" presStyleIdx="2" presStyleCnt="8">
        <dgm:presLayoutVars>
          <dgm:bulletEnabled val="1"/>
        </dgm:presLayoutVars>
      </dgm:prSet>
      <dgm:spPr/>
    </dgm:pt>
    <dgm:pt modelId="{D60057A4-2BFB-4B88-92B5-5941E4851649}" type="pres">
      <dgm:prSet presAssocID="{BC04C1AC-AA81-4390-ADDA-4DF77808CAA1}" presName="spaceBetweenRectangles" presStyleCnt="0"/>
      <dgm:spPr/>
    </dgm:pt>
    <dgm:pt modelId="{1D12D3FA-EB8C-4AB7-9F27-958D7B3ECCA1}" type="pres">
      <dgm:prSet presAssocID="{B47BFE35-DF82-4767-A888-C66436A48DFA}" presName="parentLin" presStyleCnt="0"/>
      <dgm:spPr/>
    </dgm:pt>
    <dgm:pt modelId="{2BCFD0F9-DF48-4294-9E3C-241614E7DA82}" type="pres">
      <dgm:prSet presAssocID="{B47BFE35-DF82-4767-A888-C66436A48DFA}" presName="parentLeftMargin" presStyleLbl="node1" presStyleIdx="2" presStyleCnt="8"/>
      <dgm:spPr/>
    </dgm:pt>
    <dgm:pt modelId="{E192213B-5AF3-4E7C-984C-2CEDF5BFBD62}" type="pres">
      <dgm:prSet presAssocID="{B47BFE35-DF82-4767-A888-C66436A48DFA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DD98860A-46D0-472A-977F-10129C3DC065}" type="pres">
      <dgm:prSet presAssocID="{B47BFE35-DF82-4767-A888-C66436A48DFA}" presName="negativeSpace" presStyleCnt="0"/>
      <dgm:spPr/>
    </dgm:pt>
    <dgm:pt modelId="{597F4C6B-6072-424C-8929-EBE85D67079A}" type="pres">
      <dgm:prSet presAssocID="{B47BFE35-DF82-4767-A888-C66436A48DFA}" presName="childText" presStyleLbl="conFgAcc1" presStyleIdx="3" presStyleCnt="8">
        <dgm:presLayoutVars>
          <dgm:bulletEnabled val="1"/>
        </dgm:presLayoutVars>
      </dgm:prSet>
      <dgm:spPr/>
    </dgm:pt>
    <dgm:pt modelId="{3531C7DB-850C-4A04-89D4-36C78C92CA67}" type="pres">
      <dgm:prSet presAssocID="{2D13FFD0-C752-440C-A801-A193FC742C30}" presName="spaceBetweenRectangles" presStyleCnt="0"/>
      <dgm:spPr/>
    </dgm:pt>
    <dgm:pt modelId="{FCD78B0D-B1C0-40E7-A4BA-3E1D1F00F372}" type="pres">
      <dgm:prSet presAssocID="{0177A065-7ECB-42DD-A120-78C52F13207B}" presName="parentLin" presStyleCnt="0"/>
      <dgm:spPr/>
    </dgm:pt>
    <dgm:pt modelId="{8E2E7E85-EC01-426C-B5D2-607A097D7354}" type="pres">
      <dgm:prSet presAssocID="{0177A065-7ECB-42DD-A120-78C52F13207B}" presName="parentLeftMargin" presStyleLbl="node1" presStyleIdx="3" presStyleCnt="8"/>
      <dgm:spPr/>
    </dgm:pt>
    <dgm:pt modelId="{2921E8E4-3372-4530-800D-B2CFD9D9411C}" type="pres">
      <dgm:prSet presAssocID="{0177A065-7ECB-42DD-A120-78C52F13207B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C77473FA-2624-4702-8B89-339F35ED5873}" type="pres">
      <dgm:prSet presAssocID="{0177A065-7ECB-42DD-A120-78C52F13207B}" presName="negativeSpace" presStyleCnt="0"/>
      <dgm:spPr/>
    </dgm:pt>
    <dgm:pt modelId="{81F2199C-8B03-4BAC-B6B1-59CE0BE7B241}" type="pres">
      <dgm:prSet presAssocID="{0177A065-7ECB-42DD-A120-78C52F13207B}" presName="childText" presStyleLbl="conFgAcc1" presStyleIdx="4" presStyleCnt="8">
        <dgm:presLayoutVars>
          <dgm:bulletEnabled val="1"/>
        </dgm:presLayoutVars>
      </dgm:prSet>
      <dgm:spPr/>
    </dgm:pt>
    <dgm:pt modelId="{9B1647EA-FF18-49AF-9C46-CAD740F63AB6}" type="pres">
      <dgm:prSet presAssocID="{F2DB4118-9AB2-4767-B0F3-8554DD691D4C}" presName="spaceBetweenRectangles" presStyleCnt="0"/>
      <dgm:spPr/>
    </dgm:pt>
    <dgm:pt modelId="{D1661ECE-D5BD-4DD2-89F5-A935DC4E5B0C}" type="pres">
      <dgm:prSet presAssocID="{AEF56776-0DAE-478E-BA25-3A21BC1BD376}" presName="parentLin" presStyleCnt="0"/>
      <dgm:spPr/>
    </dgm:pt>
    <dgm:pt modelId="{250E0E0B-AB4A-4DAB-8029-B167242F0ECE}" type="pres">
      <dgm:prSet presAssocID="{AEF56776-0DAE-478E-BA25-3A21BC1BD376}" presName="parentLeftMargin" presStyleLbl="node1" presStyleIdx="4" presStyleCnt="8"/>
      <dgm:spPr/>
    </dgm:pt>
    <dgm:pt modelId="{0294CD72-03F8-4EDB-B74B-AAD04486D208}" type="pres">
      <dgm:prSet presAssocID="{AEF56776-0DAE-478E-BA25-3A21BC1BD376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D5C339B6-4BB1-4666-B002-92AEEE2A7505}" type="pres">
      <dgm:prSet presAssocID="{AEF56776-0DAE-478E-BA25-3A21BC1BD376}" presName="negativeSpace" presStyleCnt="0"/>
      <dgm:spPr/>
    </dgm:pt>
    <dgm:pt modelId="{1DB97A8F-AE1A-4C2A-A481-C7E751BF9E1C}" type="pres">
      <dgm:prSet presAssocID="{AEF56776-0DAE-478E-BA25-3A21BC1BD376}" presName="childText" presStyleLbl="conFgAcc1" presStyleIdx="5" presStyleCnt="8" custLinFactY="-3654" custLinFactNeighborY="-100000">
        <dgm:presLayoutVars>
          <dgm:bulletEnabled val="1"/>
        </dgm:presLayoutVars>
      </dgm:prSet>
      <dgm:spPr/>
    </dgm:pt>
    <dgm:pt modelId="{0A139744-2643-44DB-B442-93B870DF84A0}" type="pres">
      <dgm:prSet presAssocID="{3934025B-FB87-4EA4-B037-2DBC3EAC6DD1}" presName="spaceBetweenRectangles" presStyleCnt="0"/>
      <dgm:spPr/>
    </dgm:pt>
    <dgm:pt modelId="{FFE433E2-73E8-4B98-A469-5CB665C947AE}" type="pres">
      <dgm:prSet presAssocID="{EEDB5304-6E77-477F-B8E8-43165BD6D6DF}" presName="parentLin" presStyleCnt="0"/>
      <dgm:spPr/>
    </dgm:pt>
    <dgm:pt modelId="{C424BFE3-2A5A-4131-A750-2E0149969F0A}" type="pres">
      <dgm:prSet presAssocID="{EEDB5304-6E77-477F-B8E8-43165BD6D6DF}" presName="parentLeftMargin" presStyleLbl="node1" presStyleIdx="5" presStyleCnt="8"/>
      <dgm:spPr/>
    </dgm:pt>
    <dgm:pt modelId="{F3C5985B-722D-4D2A-B7A4-4E673D064C93}" type="pres">
      <dgm:prSet presAssocID="{EEDB5304-6E77-477F-B8E8-43165BD6D6DF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EC131203-2B95-4732-9963-F95FAC8B74B5}" type="pres">
      <dgm:prSet presAssocID="{EEDB5304-6E77-477F-B8E8-43165BD6D6DF}" presName="negativeSpace" presStyleCnt="0"/>
      <dgm:spPr/>
    </dgm:pt>
    <dgm:pt modelId="{5471ED46-3EC0-4C39-9755-945BDE0123BF}" type="pres">
      <dgm:prSet presAssocID="{EEDB5304-6E77-477F-B8E8-43165BD6D6DF}" presName="childText" presStyleLbl="conFgAcc1" presStyleIdx="6" presStyleCnt="8">
        <dgm:presLayoutVars>
          <dgm:bulletEnabled val="1"/>
        </dgm:presLayoutVars>
      </dgm:prSet>
      <dgm:spPr/>
    </dgm:pt>
    <dgm:pt modelId="{4EC03E72-6C92-47B9-9D35-6C333911DD01}" type="pres">
      <dgm:prSet presAssocID="{83A482C4-F332-4B6E-B92B-DA7A53E19B45}" presName="spaceBetweenRectangles" presStyleCnt="0"/>
      <dgm:spPr/>
    </dgm:pt>
    <dgm:pt modelId="{5BE91D9D-C746-4B07-9C36-A0E973E5FE8E}" type="pres">
      <dgm:prSet presAssocID="{D34ACC0F-C6C5-41D1-B81E-875D403AEBEB}" presName="parentLin" presStyleCnt="0"/>
      <dgm:spPr/>
    </dgm:pt>
    <dgm:pt modelId="{FA440F90-2617-4068-8FA7-C7DEBCD8DFC4}" type="pres">
      <dgm:prSet presAssocID="{D34ACC0F-C6C5-41D1-B81E-875D403AEBEB}" presName="parentLeftMargin" presStyleLbl="node1" presStyleIdx="6" presStyleCnt="8"/>
      <dgm:spPr/>
    </dgm:pt>
    <dgm:pt modelId="{58615EBA-1FE8-4CFD-9A32-E63BC1DED775}" type="pres">
      <dgm:prSet presAssocID="{D34ACC0F-C6C5-41D1-B81E-875D403AEBEB}" presName="parentText" presStyleLbl="node1" presStyleIdx="7" presStyleCnt="8">
        <dgm:presLayoutVars>
          <dgm:chMax val="0"/>
          <dgm:bulletEnabled val="1"/>
        </dgm:presLayoutVars>
      </dgm:prSet>
      <dgm:spPr/>
    </dgm:pt>
    <dgm:pt modelId="{518B14C7-B7BA-411D-B4F0-3247FC3F5DAB}" type="pres">
      <dgm:prSet presAssocID="{D34ACC0F-C6C5-41D1-B81E-875D403AEBEB}" presName="negativeSpace" presStyleCnt="0"/>
      <dgm:spPr/>
    </dgm:pt>
    <dgm:pt modelId="{58EE0FB5-5876-433B-BB9F-2B9D479893C8}" type="pres">
      <dgm:prSet presAssocID="{D34ACC0F-C6C5-41D1-B81E-875D403AEBEB}" presName="childText" presStyleLbl="conFgAcc1" presStyleIdx="7" presStyleCnt="8">
        <dgm:presLayoutVars>
          <dgm:bulletEnabled val="1"/>
        </dgm:presLayoutVars>
      </dgm:prSet>
      <dgm:spPr/>
    </dgm:pt>
  </dgm:ptLst>
  <dgm:cxnLst>
    <dgm:cxn modelId="{AC3E0308-F21C-485C-8ED4-0F8CDEB1E5A0}" srcId="{0629353D-0B3A-42CE-804E-45ECC342B57F}" destId="{0177A065-7ECB-42DD-A120-78C52F13207B}" srcOrd="4" destOrd="0" parTransId="{C7876E9E-68A9-4800-BA74-926010F613CD}" sibTransId="{F2DB4118-9AB2-4767-B0F3-8554DD691D4C}"/>
    <dgm:cxn modelId="{8800EB1D-38ED-4628-954D-E4DC050F1019}" type="presOf" srcId="{EEDB5304-6E77-477F-B8E8-43165BD6D6DF}" destId="{C424BFE3-2A5A-4131-A750-2E0149969F0A}" srcOrd="0" destOrd="0" presId="urn:microsoft.com/office/officeart/2005/8/layout/list1"/>
    <dgm:cxn modelId="{8C371524-57B5-43A9-B54E-6ECE43DC7269}" type="presOf" srcId="{0177A065-7ECB-42DD-A120-78C52F13207B}" destId="{8E2E7E85-EC01-426C-B5D2-607A097D7354}" srcOrd="0" destOrd="0" presId="urn:microsoft.com/office/officeart/2005/8/layout/list1"/>
    <dgm:cxn modelId="{379A3225-9F0B-4A7F-9CCC-4FF2507E741F}" type="presOf" srcId="{0629353D-0B3A-42CE-804E-45ECC342B57F}" destId="{F630608E-3453-460E-ADFA-102C9C5E7EA4}" srcOrd="0" destOrd="0" presId="urn:microsoft.com/office/officeart/2005/8/layout/list1"/>
    <dgm:cxn modelId="{E2D1212E-EAB3-4718-A676-3768844D833A}" srcId="{0629353D-0B3A-42CE-804E-45ECC342B57F}" destId="{90E5879F-B0A8-4A19-AAFD-AA6289A1E3E0}" srcOrd="1" destOrd="0" parTransId="{2CD5F309-B056-4183-AA2C-8FF602169B9D}" sibTransId="{F9FA3B62-E9D7-4146-BF29-DDF9489FD22D}"/>
    <dgm:cxn modelId="{479C1E36-89AE-4271-A79D-510E52EB37AB}" type="presOf" srcId="{B47BFE35-DF82-4767-A888-C66436A48DFA}" destId="{2BCFD0F9-DF48-4294-9E3C-241614E7DA82}" srcOrd="0" destOrd="0" presId="urn:microsoft.com/office/officeart/2005/8/layout/list1"/>
    <dgm:cxn modelId="{F252B25C-16B2-468B-A87F-717EE565BBB2}" type="presOf" srcId="{D34ACC0F-C6C5-41D1-B81E-875D403AEBEB}" destId="{FA440F90-2617-4068-8FA7-C7DEBCD8DFC4}" srcOrd="0" destOrd="0" presId="urn:microsoft.com/office/officeart/2005/8/layout/list1"/>
    <dgm:cxn modelId="{63B2D764-EB07-4485-8113-5CC749AEE329}" type="presOf" srcId="{0177A065-7ECB-42DD-A120-78C52F13207B}" destId="{2921E8E4-3372-4530-800D-B2CFD9D9411C}" srcOrd="1" destOrd="0" presId="urn:microsoft.com/office/officeart/2005/8/layout/list1"/>
    <dgm:cxn modelId="{103FCE48-4ABC-4FE0-B973-7438B8CE3FC1}" type="presOf" srcId="{90E5879F-B0A8-4A19-AAFD-AA6289A1E3E0}" destId="{FBD1D19F-9DD0-4FC9-82ED-F105F77D4F5C}" srcOrd="1" destOrd="0" presId="urn:microsoft.com/office/officeart/2005/8/layout/list1"/>
    <dgm:cxn modelId="{F6F2724C-C264-4233-8E86-50AA0066039E}" type="presOf" srcId="{ECE9CB37-A998-495C-97B5-5E0D81B3396C}" destId="{7568C162-6A2A-4730-975D-27A5FB471D50}" srcOrd="0" destOrd="0" presId="urn:microsoft.com/office/officeart/2005/8/layout/list1"/>
    <dgm:cxn modelId="{464AD352-5BAD-4E60-AC77-814A310AC81F}" type="presOf" srcId="{EEDB5304-6E77-477F-B8E8-43165BD6D6DF}" destId="{F3C5985B-722D-4D2A-B7A4-4E673D064C93}" srcOrd="1" destOrd="0" presId="urn:microsoft.com/office/officeart/2005/8/layout/list1"/>
    <dgm:cxn modelId="{8A175A53-631C-41E4-99C2-A28973A1D9F8}" type="presOf" srcId="{D34ACC0F-C6C5-41D1-B81E-875D403AEBEB}" destId="{58615EBA-1FE8-4CFD-9A32-E63BC1DED775}" srcOrd="1" destOrd="0" presId="urn:microsoft.com/office/officeart/2005/8/layout/list1"/>
    <dgm:cxn modelId="{9AA55555-4B9E-4914-8DFE-665937F1D9EF}" srcId="{0629353D-0B3A-42CE-804E-45ECC342B57F}" destId="{D34ACC0F-C6C5-41D1-B81E-875D403AEBEB}" srcOrd="7" destOrd="0" parTransId="{9E3C0EF7-4533-4C3B-BCDF-E14A33160B66}" sibTransId="{D9F32D7B-59D7-48A2-89F7-EEF52E9EBF4B}"/>
    <dgm:cxn modelId="{ECF54184-E985-412F-AF1F-CA6CC76D28BE}" type="presOf" srcId="{AEF56776-0DAE-478E-BA25-3A21BC1BD376}" destId="{250E0E0B-AB4A-4DAB-8029-B167242F0ECE}" srcOrd="0" destOrd="0" presId="urn:microsoft.com/office/officeart/2005/8/layout/list1"/>
    <dgm:cxn modelId="{83E61085-C14E-485C-8628-2ADF0BC53D8B}" type="presOf" srcId="{ECE9CB37-A998-495C-97B5-5E0D81B3396C}" destId="{33A8FF20-F7C2-44BF-A4C8-E0049BB01351}" srcOrd="1" destOrd="0" presId="urn:microsoft.com/office/officeart/2005/8/layout/list1"/>
    <dgm:cxn modelId="{56AD6096-1AE4-4FE4-9B6C-2D5679622637}" type="presOf" srcId="{7ED6CC08-0349-4453-9915-E7C82B5878EF}" destId="{38B78A43-A932-483F-B13D-2D310F6B31CD}" srcOrd="1" destOrd="0" presId="urn:microsoft.com/office/officeart/2005/8/layout/list1"/>
    <dgm:cxn modelId="{1F51D4A8-A6BD-4BDD-878F-ECA722B5BD6D}" srcId="{0629353D-0B3A-42CE-804E-45ECC342B57F}" destId="{B47BFE35-DF82-4767-A888-C66436A48DFA}" srcOrd="3" destOrd="0" parTransId="{1CB327A5-5DC0-4DF7-B7B7-445AE8ED78DF}" sibTransId="{2D13FFD0-C752-440C-A801-A193FC742C30}"/>
    <dgm:cxn modelId="{D4A6FCB3-C56F-48C2-A772-4FDD28E493D1}" srcId="{0629353D-0B3A-42CE-804E-45ECC342B57F}" destId="{ECE9CB37-A998-495C-97B5-5E0D81B3396C}" srcOrd="0" destOrd="0" parTransId="{A9927240-6E71-4754-AA40-46944E4CC140}" sibTransId="{197E90F1-0822-4A57-BEDA-7FBEFD8E4048}"/>
    <dgm:cxn modelId="{45C85DBC-A0D2-4FDC-BBE2-660356CBCDDE}" srcId="{0629353D-0B3A-42CE-804E-45ECC342B57F}" destId="{EEDB5304-6E77-477F-B8E8-43165BD6D6DF}" srcOrd="6" destOrd="0" parTransId="{7DE8B30A-2B68-47B4-B306-944E6BA75B73}" sibTransId="{83A482C4-F332-4B6E-B92B-DA7A53E19B45}"/>
    <dgm:cxn modelId="{8A064BCB-2402-449F-BC1A-620999117071}" type="presOf" srcId="{B47BFE35-DF82-4767-A888-C66436A48DFA}" destId="{E192213B-5AF3-4E7C-984C-2CEDF5BFBD62}" srcOrd="1" destOrd="0" presId="urn:microsoft.com/office/officeart/2005/8/layout/list1"/>
    <dgm:cxn modelId="{492614CC-CD64-4498-B293-24E3A2B51534}" type="presOf" srcId="{AEF56776-0DAE-478E-BA25-3A21BC1BD376}" destId="{0294CD72-03F8-4EDB-B74B-AAD04486D208}" srcOrd="1" destOrd="0" presId="urn:microsoft.com/office/officeart/2005/8/layout/list1"/>
    <dgm:cxn modelId="{6D0CDBCC-7440-4BE0-A1E8-319087C05216}" srcId="{0629353D-0B3A-42CE-804E-45ECC342B57F}" destId="{AEF56776-0DAE-478E-BA25-3A21BC1BD376}" srcOrd="5" destOrd="0" parTransId="{84E5FEA3-0B3D-4B92-91CD-ED8F133031D5}" sibTransId="{3934025B-FB87-4EA4-B037-2DBC3EAC6DD1}"/>
    <dgm:cxn modelId="{5A17A5D2-596E-4C71-9A85-F237E57255C1}" srcId="{0629353D-0B3A-42CE-804E-45ECC342B57F}" destId="{7ED6CC08-0349-4453-9915-E7C82B5878EF}" srcOrd="2" destOrd="0" parTransId="{F8472B6E-6CE9-4141-A044-6AD66F10F272}" sibTransId="{BC04C1AC-AA81-4390-ADDA-4DF77808CAA1}"/>
    <dgm:cxn modelId="{C62317DB-F6F0-460B-9C89-8D94F25C7D7C}" type="presOf" srcId="{90E5879F-B0A8-4A19-AAFD-AA6289A1E3E0}" destId="{1BE07B73-E658-4DA5-82CD-B263BAC3E42F}" srcOrd="0" destOrd="0" presId="urn:microsoft.com/office/officeart/2005/8/layout/list1"/>
    <dgm:cxn modelId="{17CBCEF7-4AE6-47FB-9E66-469258D98FB3}" type="presOf" srcId="{7ED6CC08-0349-4453-9915-E7C82B5878EF}" destId="{BA37C2CD-4799-4DB3-B73C-7825132E2FC1}" srcOrd="0" destOrd="0" presId="urn:microsoft.com/office/officeart/2005/8/layout/list1"/>
    <dgm:cxn modelId="{07F655BD-738F-454B-B598-94A5F0F9350C}" type="presParOf" srcId="{F630608E-3453-460E-ADFA-102C9C5E7EA4}" destId="{206183DA-6D6E-4837-98E6-A451FDAB6321}" srcOrd="0" destOrd="0" presId="urn:microsoft.com/office/officeart/2005/8/layout/list1"/>
    <dgm:cxn modelId="{85D4BBC4-200C-42CC-A9EF-60D352E3E202}" type="presParOf" srcId="{206183DA-6D6E-4837-98E6-A451FDAB6321}" destId="{7568C162-6A2A-4730-975D-27A5FB471D50}" srcOrd="0" destOrd="0" presId="urn:microsoft.com/office/officeart/2005/8/layout/list1"/>
    <dgm:cxn modelId="{5006890C-912C-4F9B-A77F-E8B8E1A5155C}" type="presParOf" srcId="{206183DA-6D6E-4837-98E6-A451FDAB6321}" destId="{33A8FF20-F7C2-44BF-A4C8-E0049BB01351}" srcOrd="1" destOrd="0" presId="urn:microsoft.com/office/officeart/2005/8/layout/list1"/>
    <dgm:cxn modelId="{3FA05B5E-3DBA-4AAB-B595-0E1EDB831390}" type="presParOf" srcId="{F630608E-3453-460E-ADFA-102C9C5E7EA4}" destId="{0827D8CF-8A23-4A08-81C4-9D12387015AF}" srcOrd="1" destOrd="0" presId="urn:microsoft.com/office/officeart/2005/8/layout/list1"/>
    <dgm:cxn modelId="{E37D64CB-EE66-4AA4-B3C3-B4EAB2DAE32A}" type="presParOf" srcId="{F630608E-3453-460E-ADFA-102C9C5E7EA4}" destId="{13ACEAB7-E482-43DB-927F-D6B3C87C6E67}" srcOrd="2" destOrd="0" presId="urn:microsoft.com/office/officeart/2005/8/layout/list1"/>
    <dgm:cxn modelId="{019CA8BC-4368-4205-B4E5-DEA82C59F386}" type="presParOf" srcId="{F630608E-3453-460E-ADFA-102C9C5E7EA4}" destId="{994B50A1-6E9D-45F5-AD86-C6764CD021F9}" srcOrd="3" destOrd="0" presId="urn:microsoft.com/office/officeart/2005/8/layout/list1"/>
    <dgm:cxn modelId="{C2C865FC-CE44-423B-9F18-6FFD84366F46}" type="presParOf" srcId="{F630608E-3453-460E-ADFA-102C9C5E7EA4}" destId="{0351DD47-1202-44DF-A720-83BD45C0B030}" srcOrd="4" destOrd="0" presId="urn:microsoft.com/office/officeart/2005/8/layout/list1"/>
    <dgm:cxn modelId="{B4CC5C26-8206-40D2-8A0E-601136ECFAE7}" type="presParOf" srcId="{0351DD47-1202-44DF-A720-83BD45C0B030}" destId="{1BE07B73-E658-4DA5-82CD-B263BAC3E42F}" srcOrd="0" destOrd="0" presId="urn:microsoft.com/office/officeart/2005/8/layout/list1"/>
    <dgm:cxn modelId="{6160253C-BFDE-4862-8EEC-749AA97FD2CA}" type="presParOf" srcId="{0351DD47-1202-44DF-A720-83BD45C0B030}" destId="{FBD1D19F-9DD0-4FC9-82ED-F105F77D4F5C}" srcOrd="1" destOrd="0" presId="urn:microsoft.com/office/officeart/2005/8/layout/list1"/>
    <dgm:cxn modelId="{91C66A10-FD81-4B13-9C7C-CA570C406006}" type="presParOf" srcId="{F630608E-3453-460E-ADFA-102C9C5E7EA4}" destId="{140A2AF3-90DE-4B10-A4FD-0E0CCFE56AC7}" srcOrd="5" destOrd="0" presId="urn:microsoft.com/office/officeart/2005/8/layout/list1"/>
    <dgm:cxn modelId="{0E200A1C-DA5D-47F8-8308-A16B1E899CC7}" type="presParOf" srcId="{F630608E-3453-460E-ADFA-102C9C5E7EA4}" destId="{54C9B257-ABCF-46CF-8C67-97B3588B92CD}" srcOrd="6" destOrd="0" presId="urn:microsoft.com/office/officeart/2005/8/layout/list1"/>
    <dgm:cxn modelId="{A697FF89-7AB9-4FAD-A7B2-60F9A88A4678}" type="presParOf" srcId="{F630608E-3453-460E-ADFA-102C9C5E7EA4}" destId="{03698331-6F19-4179-9F75-F9C80204F92F}" srcOrd="7" destOrd="0" presId="urn:microsoft.com/office/officeart/2005/8/layout/list1"/>
    <dgm:cxn modelId="{F8BFA24E-F64C-4695-A5F4-CCFC9995FE2B}" type="presParOf" srcId="{F630608E-3453-460E-ADFA-102C9C5E7EA4}" destId="{BF71ED84-8ADE-408C-9985-A892596CC923}" srcOrd="8" destOrd="0" presId="urn:microsoft.com/office/officeart/2005/8/layout/list1"/>
    <dgm:cxn modelId="{38E39447-72B5-4054-8029-B5767BF22A64}" type="presParOf" srcId="{BF71ED84-8ADE-408C-9985-A892596CC923}" destId="{BA37C2CD-4799-4DB3-B73C-7825132E2FC1}" srcOrd="0" destOrd="0" presId="urn:microsoft.com/office/officeart/2005/8/layout/list1"/>
    <dgm:cxn modelId="{D3EED951-F5FA-4E61-A764-B29D2EC1A433}" type="presParOf" srcId="{BF71ED84-8ADE-408C-9985-A892596CC923}" destId="{38B78A43-A932-483F-B13D-2D310F6B31CD}" srcOrd="1" destOrd="0" presId="urn:microsoft.com/office/officeart/2005/8/layout/list1"/>
    <dgm:cxn modelId="{1952D14A-12D0-4061-8D1B-B421589CABEF}" type="presParOf" srcId="{F630608E-3453-460E-ADFA-102C9C5E7EA4}" destId="{9E1E04E8-3846-4AAC-AA0F-F692034739F3}" srcOrd="9" destOrd="0" presId="urn:microsoft.com/office/officeart/2005/8/layout/list1"/>
    <dgm:cxn modelId="{89963EB1-E6C0-40B3-B94D-8136289109C5}" type="presParOf" srcId="{F630608E-3453-460E-ADFA-102C9C5E7EA4}" destId="{E2A6E2AB-88EB-4896-A0F2-C87D7A53107B}" srcOrd="10" destOrd="0" presId="urn:microsoft.com/office/officeart/2005/8/layout/list1"/>
    <dgm:cxn modelId="{BE369AC9-4155-45A8-B6C5-863329C89603}" type="presParOf" srcId="{F630608E-3453-460E-ADFA-102C9C5E7EA4}" destId="{D60057A4-2BFB-4B88-92B5-5941E4851649}" srcOrd="11" destOrd="0" presId="urn:microsoft.com/office/officeart/2005/8/layout/list1"/>
    <dgm:cxn modelId="{62B68830-B9AB-4AF3-8B96-4F503935295E}" type="presParOf" srcId="{F630608E-3453-460E-ADFA-102C9C5E7EA4}" destId="{1D12D3FA-EB8C-4AB7-9F27-958D7B3ECCA1}" srcOrd="12" destOrd="0" presId="urn:microsoft.com/office/officeart/2005/8/layout/list1"/>
    <dgm:cxn modelId="{986F4B2B-638A-4741-9BE7-33FC931BFAF6}" type="presParOf" srcId="{1D12D3FA-EB8C-4AB7-9F27-958D7B3ECCA1}" destId="{2BCFD0F9-DF48-4294-9E3C-241614E7DA82}" srcOrd="0" destOrd="0" presId="urn:microsoft.com/office/officeart/2005/8/layout/list1"/>
    <dgm:cxn modelId="{7F5F3B08-FBFB-4E6A-85A0-E5A71C297DA5}" type="presParOf" srcId="{1D12D3FA-EB8C-4AB7-9F27-958D7B3ECCA1}" destId="{E192213B-5AF3-4E7C-984C-2CEDF5BFBD62}" srcOrd="1" destOrd="0" presId="urn:microsoft.com/office/officeart/2005/8/layout/list1"/>
    <dgm:cxn modelId="{ACE78321-2F6B-40D0-9416-CF5FA4975938}" type="presParOf" srcId="{F630608E-3453-460E-ADFA-102C9C5E7EA4}" destId="{DD98860A-46D0-472A-977F-10129C3DC065}" srcOrd="13" destOrd="0" presId="urn:microsoft.com/office/officeart/2005/8/layout/list1"/>
    <dgm:cxn modelId="{4D8902AC-A3C5-446E-8C45-CE6CC822BFDD}" type="presParOf" srcId="{F630608E-3453-460E-ADFA-102C9C5E7EA4}" destId="{597F4C6B-6072-424C-8929-EBE85D67079A}" srcOrd="14" destOrd="0" presId="urn:microsoft.com/office/officeart/2005/8/layout/list1"/>
    <dgm:cxn modelId="{43A1E757-3385-4A68-B2C4-2617916295A8}" type="presParOf" srcId="{F630608E-3453-460E-ADFA-102C9C5E7EA4}" destId="{3531C7DB-850C-4A04-89D4-36C78C92CA67}" srcOrd="15" destOrd="0" presId="urn:microsoft.com/office/officeart/2005/8/layout/list1"/>
    <dgm:cxn modelId="{921C5042-1F43-4CCF-A3ED-A9492522EBB0}" type="presParOf" srcId="{F630608E-3453-460E-ADFA-102C9C5E7EA4}" destId="{FCD78B0D-B1C0-40E7-A4BA-3E1D1F00F372}" srcOrd="16" destOrd="0" presId="urn:microsoft.com/office/officeart/2005/8/layout/list1"/>
    <dgm:cxn modelId="{B71B0514-D157-431C-974F-AF9FCCD499D3}" type="presParOf" srcId="{FCD78B0D-B1C0-40E7-A4BA-3E1D1F00F372}" destId="{8E2E7E85-EC01-426C-B5D2-607A097D7354}" srcOrd="0" destOrd="0" presId="urn:microsoft.com/office/officeart/2005/8/layout/list1"/>
    <dgm:cxn modelId="{FF95B80C-2815-48D6-A150-D893A049E48F}" type="presParOf" srcId="{FCD78B0D-B1C0-40E7-A4BA-3E1D1F00F372}" destId="{2921E8E4-3372-4530-800D-B2CFD9D9411C}" srcOrd="1" destOrd="0" presId="urn:microsoft.com/office/officeart/2005/8/layout/list1"/>
    <dgm:cxn modelId="{48953899-FFB0-4AAC-8895-E1837E784A14}" type="presParOf" srcId="{F630608E-3453-460E-ADFA-102C9C5E7EA4}" destId="{C77473FA-2624-4702-8B89-339F35ED5873}" srcOrd="17" destOrd="0" presId="urn:microsoft.com/office/officeart/2005/8/layout/list1"/>
    <dgm:cxn modelId="{B760C56D-EA24-4EBE-8629-226D90C01ECD}" type="presParOf" srcId="{F630608E-3453-460E-ADFA-102C9C5E7EA4}" destId="{81F2199C-8B03-4BAC-B6B1-59CE0BE7B241}" srcOrd="18" destOrd="0" presId="urn:microsoft.com/office/officeart/2005/8/layout/list1"/>
    <dgm:cxn modelId="{3C369FEA-48AE-40D8-A992-6B44C3EAC65A}" type="presParOf" srcId="{F630608E-3453-460E-ADFA-102C9C5E7EA4}" destId="{9B1647EA-FF18-49AF-9C46-CAD740F63AB6}" srcOrd="19" destOrd="0" presId="urn:microsoft.com/office/officeart/2005/8/layout/list1"/>
    <dgm:cxn modelId="{33C22EF3-0183-4A6E-91E3-298C1A05C2AD}" type="presParOf" srcId="{F630608E-3453-460E-ADFA-102C9C5E7EA4}" destId="{D1661ECE-D5BD-4DD2-89F5-A935DC4E5B0C}" srcOrd="20" destOrd="0" presId="urn:microsoft.com/office/officeart/2005/8/layout/list1"/>
    <dgm:cxn modelId="{9F3D7E44-4351-4912-87C9-388A1F86D4FF}" type="presParOf" srcId="{D1661ECE-D5BD-4DD2-89F5-A935DC4E5B0C}" destId="{250E0E0B-AB4A-4DAB-8029-B167242F0ECE}" srcOrd="0" destOrd="0" presId="urn:microsoft.com/office/officeart/2005/8/layout/list1"/>
    <dgm:cxn modelId="{42F7189D-48AC-4A2B-8DC7-457AC1664F1B}" type="presParOf" srcId="{D1661ECE-D5BD-4DD2-89F5-A935DC4E5B0C}" destId="{0294CD72-03F8-4EDB-B74B-AAD04486D208}" srcOrd="1" destOrd="0" presId="urn:microsoft.com/office/officeart/2005/8/layout/list1"/>
    <dgm:cxn modelId="{E6260D79-BD3A-4DF2-9DBA-47A6D8E14818}" type="presParOf" srcId="{F630608E-3453-460E-ADFA-102C9C5E7EA4}" destId="{D5C339B6-4BB1-4666-B002-92AEEE2A7505}" srcOrd="21" destOrd="0" presId="urn:microsoft.com/office/officeart/2005/8/layout/list1"/>
    <dgm:cxn modelId="{55B143C2-7CBE-48FC-BA33-F943590E3BDD}" type="presParOf" srcId="{F630608E-3453-460E-ADFA-102C9C5E7EA4}" destId="{1DB97A8F-AE1A-4C2A-A481-C7E751BF9E1C}" srcOrd="22" destOrd="0" presId="urn:microsoft.com/office/officeart/2005/8/layout/list1"/>
    <dgm:cxn modelId="{33A3CB13-DD4D-4AD9-8EE4-3E8C5D84B933}" type="presParOf" srcId="{F630608E-3453-460E-ADFA-102C9C5E7EA4}" destId="{0A139744-2643-44DB-B442-93B870DF84A0}" srcOrd="23" destOrd="0" presId="urn:microsoft.com/office/officeart/2005/8/layout/list1"/>
    <dgm:cxn modelId="{E2C24051-0C5E-4412-B4C2-1CF8CC61C6A4}" type="presParOf" srcId="{F630608E-3453-460E-ADFA-102C9C5E7EA4}" destId="{FFE433E2-73E8-4B98-A469-5CB665C947AE}" srcOrd="24" destOrd="0" presId="urn:microsoft.com/office/officeart/2005/8/layout/list1"/>
    <dgm:cxn modelId="{03389464-25FF-4E4C-9D72-1A89C6CE7EE3}" type="presParOf" srcId="{FFE433E2-73E8-4B98-A469-5CB665C947AE}" destId="{C424BFE3-2A5A-4131-A750-2E0149969F0A}" srcOrd="0" destOrd="0" presId="urn:microsoft.com/office/officeart/2005/8/layout/list1"/>
    <dgm:cxn modelId="{B9365B55-36E8-43FE-B51F-D5C85E5F8E2C}" type="presParOf" srcId="{FFE433E2-73E8-4B98-A469-5CB665C947AE}" destId="{F3C5985B-722D-4D2A-B7A4-4E673D064C93}" srcOrd="1" destOrd="0" presId="urn:microsoft.com/office/officeart/2005/8/layout/list1"/>
    <dgm:cxn modelId="{FFC4B71A-8E6F-4D73-9E40-90028C2F869B}" type="presParOf" srcId="{F630608E-3453-460E-ADFA-102C9C5E7EA4}" destId="{EC131203-2B95-4732-9963-F95FAC8B74B5}" srcOrd="25" destOrd="0" presId="urn:microsoft.com/office/officeart/2005/8/layout/list1"/>
    <dgm:cxn modelId="{FC2C7871-0A89-4C8B-9CFC-9D35AB4D96B2}" type="presParOf" srcId="{F630608E-3453-460E-ADFA-102C9C5E7EA4}" destId="{5471ED46-3EC0-4C39-9755-945BDE0123BF}" srcOrd="26" destOrd="0" presId="urn:microsoft.com/office/officeart/2005/8/layout/list1"/>
    <dgm:cxn modelId="{18EE53AA-14CF-4A9F-BD18-F88DB76F8F02}" type="presParOf" srcId="{F630608E-3453-460E-ADFA-102C9C5E7EA4}" destId="{4EC03E72-6C92-47B9-9D35-6C333911DD01}" srcOrd="27" destOrd="0" presId="urn:microsoft.com/office/officeart/2005/8/layout/list1"/>
    <dgm:cxn modelId="{057D5A84-10CF-4F3F-B030-DDA66B7FB49A}" type="presParOf" srcId="{F630608E-3453-460E-ADFA-102C9C5E7EA4}" destId="{5BE91D9D-C746-4B07-9C36-A0E973E5FE8E}" srcOrd="28" destOrd="0" presId="urn:microsoft.com/office/officeart/2005/8/layout/list1"/>
    <dgm:cxn modelId="{B5DBDC0C-A102-43CA-A3A6-2A7D2AFEB17D}" type="presParOf" srcId="{5BE91D9D-C746-4B07-9C36-A0E973E5FE8E}" destId="{FA440F90-2617-4068-8FA7-C7DEBCD8DFC4}" srcOrd="0" destOrd="0" presId="urn:microsoft.com/office/officeart/2005/8/layout/list1"/>
    <dgm:cxn modelId="{E999490B-26C8-4635-9BCA-941A15D98B1E}" type="presParOf" srcId="{5BE91D9D-C746-4B07-9C36-A0E973E5FE8E}" destId="{58615EBA-1FE8-4CFD-9A32-E63BC1DED775}" srcOrd="1" destOrd="0" presId="urn:microsoft.com/office/officeart/2005/8/layout/list1"/>
    <dgm:cxn modelId="{A4674AAA-AB45-4686-81BE-44EE6BAD883F}" type="presParOf" srcId="{F630608E-3453-460E-ADFA-102C9C5E7EA4}" destId="{518B14C7-B7BA-411D-B4F0-3247FC3F5DAB}" srcOrd="29" destOrd="0" presId="urn:microsoft.com/office/officeart/2005/8/layout/list1"/>
    <dgm:cxn modelId="{9389415D-B38B-49FB-AD16-7A066ADBB332}" type="presParOf" srcId="{F630608E-3453-460E-ADFA-102C9C5E7EA4}" destId="{58EE0FB5-5876-433B-BB9F-2B9D479893C8}" srcOrd="3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629353D-0B3A-42CE-804E-45ECC342B57F}" type="doc">
      <dgm:prSet loTypeId="urn:microsoft.com/office/officeart/2005/8/layout/list1" loCatId="list" qsTypeId="urn:microsoft.com/office/officeart/2005/8/quickstyle/simple5" qsCatId="simple" csTypeId="urn:microsoft.com/office/officeart/2005/8/colors/accent2_2" csCatId="accent2" phldr="1"/>
      <dgm:spPr/>
    </dgm:pt>
    <dgm:pt modelId="{ECE9CB37-A998-495C-97B5-5E0D81B3396C}">
      <dgm:prSet phldrT="[Text]" custT="1"/>
      <dgm:spPr/>
      <dgm:t>
        <a:bodyPr/>
        <a:lstStyle/>
        <a:p>
          <a:r>
            <a:rPr lang="en-US" sz="1100" dirty="0"/>
            <a:t>Churn Score</a:t>
          </a:r>
        </a:p>
      </dgm:t>
    </dgm:pt>
    <dgm:pt modelId="{A9927240-6E71-4754-AA40-46944E4CC140}" type="parTrans" cxnId="{D4A6FCB3-C56F-48C2-A772-4FDD28E493D1}">
      <dgm:prSet/>
      <dgm:spPr/>
      <dgm:t>
        <a:bodyPr/>
        <a:lstStyle/>
        <a:p>
          <a:endParaRPr lang="en-US"/>
        </a:p>
      </dgm:t>
    </dgm:pt>
    <dgm:pt modelId="{197E90F1-0822-4A57-BEDA-7FBEFD8E4048}" type="sibTrans" cxnId="{D4A6FCB3-C56F-48C2-A772-4FDD28E493D1}">
      <dgm:prSet/>
      <dgm:spPr/>
      <dgm:t>
        <a:bodyPr/>
        <a:lstStyle/>
        <a:p>
          <a:endParaRPr lang="en-US"/>
        </a:p>
      </dgm:t>
    </dgm:pt>
    <dgm:pt modelId="{90E5879F-B0A8-4A19-AAFD-AA6289A1E3E0}">
      <dgm:prSet phldrT="[Text]" custT="1"/>
      <dgm:spPr/>
      <dgm:t>
        <a:bodyPr/>
        <a:lstStyle/>
        <a:p>
          <a:r>
            <a:rPr lang="en-US" sz="1100" dirty="0"/>
            <a:t>Contract Type</a:t>
          </a:r>
        </a:p>
      </dgm:t>
    </dgm:pt>
    <dgm:pt modelId="{2CD5F309-B056-4183-AA2C-8FF602169B9D}" type="parTrans" cxnId="{E2D1212E-EAB3-4718-A676-3768844D833A}">
      <dgm:prSet/>
      <dgm:spPr/>
      <dgm:t>
        <a:bodyPr/>
        <a:lstStyle/>
        <a:p>
          <a:endParaRPr lang="en-US"/>
        </a:p>
      </dgm:t>
    </dgm:pt>
    <dgm:pt modelId="{F9FA3B62-E9D7-4146-BF29-DDF9489FD22D}" type="sibTrans" cxnId="{E2D1212E-EAB3-4718-A676-3768844D833A}">
      <dgm:prSet/>
      <dgm:spPr/>
      <dgm:t>
        <a:bodyPr/>
        <a:lstStyle/>
        <a:p>
          <a:endParaRPr lang="en-US"/>
        </a:p>
      </dgm:t>
    </dgm:pt>
    <dgm:pt modelId="{19A22B76-1C52-4A54-8573-316C12B76348}">
      <dgm:prSet phldrT="[Text]" custT="1"/>
      <dgm:spPr/>
      <dgm:t>
        <a:bodyPr/>
        <a:lstStyle/>
        <a:p>
          <a:r>
            <a:rPr lang="en-US" sz="1100" dirty="0"/>
            <a:t>Tenure Months</a:t>
          </a:r>
        </a:p>
      </dgm:t>
    </dgm:pt>
    <dgm:pt modelId="{5A93DD43-C892-4CCB-ABCE-7D2260B9031A}" type="parTrans" cxnId="{9150ED93-D644-4AED-8088-6E15EC560091}">
      <dgm:prSet/>
      <dgm:spPr/>
      <dgm:t>
        <a:bodyPr/>
        <a:lstStyle/>
        <a:p>
          <a:endParaRPr lang="en-US"/>
        </a:p>
      </dgm:t>
    </dgm:pt>
    <dgm:pt modelId="{6767D5E7-EF68-4CF6-8BF5-D9EC567BE5ED}" type="sibTrans" cxnId="{9150ED93-D644-4AED-8088-6E15EC560091}">
      <dgm:prSet/>
      <dgm:spPr/>
      <dgm:t>
        <a:bodyPr/>
        <a:lstStyle/>
        <a:p>
          <a:endParaRPr lang="en-US"/>
        </a:p>
      </dgm:t>
    </dgm:pt>
    <dgm:pt modelId="{7ED6CC08-0349-4453-9915-E7C82B5878EF}">
      <dgm:prSet phldrT="[Text]" custT="1"/>
      <dgm:spPr/>
      <dgm:t>
        <a:bodyPr/>
        <a:lstStyle/>
        <a:p>
          <a:r>
            <a:rPr lang="en-US" sz="1100" dirty="0"/>
            <a:t>Total Charges </a:t>
          </a:r>
        </a:p>
      </dgm:t>
    </dgm:pt>
    <dgm:pt modelId="{F8472B6E-6CE9-4141-A044-6AD66F10F272}" type="parTrans" cxnId="{5A17A5D2-596E-4C71-9A85-F237E57255C1}">
      <dgm:prSet/>
      <dgm:spPr/>
      <dgm:t>
        <a:bodyPr/>
        <a:lstStyle/>
        <a:p>
          <a:endParaRPr lang="en-US"/>
        </a:p>
      </dgm:t>
    </dgm:pt>
    <dgm:pt modelId="{BC04C1AC-AA81-4390-ADDA-4DF77808CAA1}" type="sibTrans" cxnId="{5A17A5D2-596E-4C71-9A85-F237E57255C1}">
      <dgm:prSet/>
      <dgm:spPr/>
      <dgm:t>
        <a:bodyPr/>
        <a:lstStyle/>
        <a:p>
          <a:endParaRPr lang="en-US"/>
        </a:p>
      </dgm:t>
    </dgm:pt>
    <dgm:pt modelId="{B47BFE35-DF82-4767-A888-C66436A48DFA}">
      <dgm:prSet phldrT="[Text]" custT="1"/>
      <dgm:spPr/>
      <dgm:t>
        <a:bodyPr/>
        <a:lstStyle/>
        <a:p>
          <a:r>
            <a:rPr lang="en-US" sz="1200" dirty="0"/>
            <a:t>Internet Service</a:t>
          </a:r>
        </a:p>
      </dgm:t>
    </dgm:pt>
    <dgm:pt modelId="{1CB327A5-5DC0-4DF7-B7B7-445AE8ED78DF}" type="parTrans" cxnId="{1F51D4A8-A6BD-4BDD-878F-ECA722B5BD6D}">
      <dgm:prSet/>
      <dgm:spPr/>
      <dgm:t>
        <a:bodyPr/>
        <a:lstStyle/>
        <a:p>
          <a:endParaRPr lang="en-US"/>
        </a:p>
      </dgm:t>
    </dgm:pt>
    <dgm:pt modelId="{2D13FFD0-C752-440C-A801-A193FC742C30}" type="sibTrans" cxnId="{1F51D4A8-A6BD-4BDD-878F-ECA722B5BD6D}">
      <dgm:prSet/>
      <dgm:spPr/>
      <dgm:t>
        <a:bodyPr/>
        <a:lstStyle/>
        <a:p>
          <a:endParaRPr lang="en-US"/>
        </a:p>
      </dgm:t>
    </dgm:pt>
    <dgm:pt modelId="{0177A065-7ECB-42DD-A120-78C52F13207B}">
      <dgm:prSet phldrT="[Text]" custT="1"/>
      <dgm:spPr/>
      <dgm:t>
        <a:bodyPr/>
        <a:lstStyle/>
        <a:p>
          <a:r>
            <a:rPr lang="en-US" sz="1100" dirty="0"/>
            <a:t>Monthly Charges</a:t>
          </a:r>
        </a:p>
      </dgm:t>
    </dgm:pt>
    <dgm:pt modelId="{C7876E9E-68A9-4800-BA74-926010F613CD}" type="parTrans" cxnId="{AC3E0308-F21C-485C-8ED4-0F8CDEB1E5A0}">
      <dgm:prSet/>
      <dgm:spPr/>
      <dgm:t>
        <a:bodyPr/>
        <a:lstStyle/>
        <a:p>
          <a:endParaRPr lang="en-US"/>
        </a:p>
      </dgm:t>
    </dgm:pt>
    <dgm:pt modelId="{F2DB4118-9AB2-4767-B0F3-8554DD691D4C}" type="sibTrans" cxnId="{AC3E0308-F21C-485C-8ED4-0F8CDEB1E5A0}">
      <dgm:prSet/>
      <dgm:spPr/>
      <dgm:t>
        <a:bodyPr/>
        <a:lstStyle/>
        <a:p>
          <a:endParaRPr lang="en-US"/>
        </a:p>
      </dgm:t>
    </dgm:pt>
    <dgm:pt modelId="{AEF56776-0DAE-478E-BA25-3A21BC1BD376}">
      <dgm:prSet phldrT="[Text]" custT="1"/>
      <dgm:spPr/>
      <dgm:t>
        <a:bodyPr/>
        <a:lstStyle/>
        <a:p>
          <a:r>
            <a:rPr lang="en-US" sz="1100" dirty="0"/>
            <a:t>Dependents</a:t>
          </a:r>
        </a:p>
      </dgm:t>
    </dgm:pt>
    <dgm:pt modelId="{84E5FEA3-0B3D-4B92-91CD-ED8F133031D5}" type="parTrans" cxnId="{6D0CDBCC-7440-4BE0-A1E8-319087C05216}">
      <dgm:prSet/>
      <dgm:spPr/>
      <dgm:t>
        <a:bodyPr/>
        <a:lstStyle/>
        <a:p>
          <a:endParaRPr lang="en-US"/>
        </a:p>
      </dgm:t>
    </dgm:pt>
    <dgm:pt modelId="{3934025B-FB87-4EA4-B037-2DBC3EAC6DD1}" type="sibTrans" cxnId="{6D0CDBCC-7440-4BE0-A1E8-319087C05216}">
      <dgm:prSet/>
      <dgm:spPr/>
      <dgm:t>
        <a:bodyPr/>
        <a:lstStyle/>
        <a:p>
          <a:endParaRPr lang="en-US"/>
        </a:p>
      </dgm:t>
    </dgm:pt>
    <dgm:pt modelId="{EEDB5304-6E77-477F-B8E8-43165BD6D6DF}">
      <dgm:prSet phldrT="[Text]" custT="1"/>
      <dgm:spPr/>
      <dgm:t>
        <a:bodyPr/>
        <a:lstStyle/>
        <a:p>
          <a:r>
            <a:rPr lang="en-US" sz="1100" dirty="0"/>
            <a:t>Customer Lifetime Value (CLTV)</a:t>
          </a:r>
        </a:p>
      </dgm:t>
    </dgm:pt>
    <dgm:pt modelId="{7DE8B30A-2B68-47B4-B306-944E6BA75B73}" type="parTrans" cxnId="{45C85DBC-A0D2-4FDC-BBE2-660356CBCDDE}">
      <dgm:prSet/>
      <dgm:spPr/>
      <dgm:t>
        <a:bodyPr/>
        <a:lstStyle/>
        <a:p>
          <a:endParaRPr lang="en-US"/>
        </a:p>
      </dgm:t>
    </dgm:pt>
    <dgm:pt modelId="{83A482C4-F332-4B6E-B92B-DA7A53E19B45}" type="sibTrans" cxnId="{45C85DBC-A0D2-4FDC-BBE2-660356CBCDDE}">
      <dgm:prSet/>
      <dgm:spPr/>
      <dgm:t>
        <a:bodyPr/>
        <a:lstStyle/>
        <a:p>
          <a:endParaRPr lang="en-US"/>
        </a:p>
      </dgm:t>
    </dgm:pt>
    <dgm:pt modelId="{F630608E-3453-460E-ADFA-102C9C5E7EA4}" type="pres">
      <dgm:prSet presAssocID="{0629353D-0B3A-42CE-804E-45ECC342B57F}" presName="linear" presStyleCnt="0">
        <dgm:presLayoutVars>
          <dgm:dir/>
          <dgm:animLvl val="lvl"/>
          <dgm:resizeHandles val="exact"/>
        </dgm:presLayoutVars>
      </dgm:prSet>
      <dgm:spPr/>
    </dgm:pt>
    <dgm:pt modelId="{206183DA-6D6E-4837-98E6-A451FDAB6321}" type="pres">
      <dgm:prSet presAssocID="{ECE9CB37-A998-495C-97B5-5E0D81B3396C}" presName="parentLin" presStyleCnt="0"/>
      <dgm:spPr/>
    </dgm:pt>
    <dgm:pt modelId="{7568C162-6A2A-4730-975D-27A5FB471D50}" type="pres">
      <dgm:prSet presAssocID="{ECE9CB37-A998-495C-97B5-5E0D81B3396C}" presName="parentLeftMargin" presStyleLbl="node1" presStyleIdx="0" presStyleCnt="8"/>
      <dgm:spPr/>
    </dgm:pt>
    <dgm:pt modelId="{33A8FF20-F7C2-44BF-A4C8-E0049BB01351}" type="pres">
      <dgm:prSet presAssocID="{ECE9CB37-A998-495C-97B5-5E0D81B3396C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0827D8CF-8A23-4A08-81C4-9D12387015AF}" type="pres">
      <dgm:prSet presAssocID="{ECE9CB37-A998-495C-97B5-5E0D81B3396C}" presName="negativeSpace" presStyleCnt="0"/>
      <dgm:spPr/>
    </dgm:pt>
    <dgm:pt modelId="{13ACEAB7-E482-43DB-927F-D6B3C87C6E67}" type="pres">
      <dgm:prSet presAssocID="{ECE9CB37-A998-495C-97B5-5E0D81B3396C}" presName="childText" presStyleLbl="conFgAcc1" presStyleIdx="0" presStyleCnt="8">
        <dgm:presLayoutVars>
          <dgm:bulletEnabled val="1"/>
        </dgm:presLayoutVars>
      </dgm:prSet>
      <dgm:spPr/>
    </dgm:pt>
    <dgm:pt modelId="{994B50A1-6E9D-45F5-AD86-C6764CD021F9}" type="pres">
      <dgm:prSet presAssocID="{197E90F1-0822-4A57-BEDA-7FBEFD8E4048}" presName="spaceBetweenRectangles" presStyleCnt="0"/>
      <dgm:spPr/>
    </dgm:pt>
    <dgm:pt modelId="{0351DD47-1202-44DF-A720-83BD45C0B030}" type="pres">
      <dgm:prSet presAssocID="{90E5879F-B0A8-4A19-AAFD-AA6289A1E3E0}" presName="parentLin" presStyleCnt="0"/>
      <dgm:spPr/>
    </dgm:pt>
    <dgm:pt modelId="{1BE07B73-E658-4DA5-82CD-B263BAC3E42F}" type="pres">
      <dgm:prSet presAssocID="{90E5879F-B0A8-4A19-AAFD-AA6289A1E3E0}" presName="parentLeftMargin" presStyleLbl="node1" presStyleIdx="0" presStyleCnt="8"/>
      <dgm:spPr/>
    </dgm:pt>
    <dgm:pt modelId="{FBD1D19F-9DD0-4FC9-82ED-F105F77D4F5C}" type="pres">
      <dgm:prSet presAssocID="{90E5879F-B0A8-4A19-AAFD-AA6289A1E3E0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140A2AF3-90DE-4B10-A4FD-0E0CCFE56AC7}" type="pres">
      <dgm:prSet presAssocID="{90E5879F-B0A8-4A19-AAFD-AA6289A1E3E0}" presName="negativeSpace" presStyleCnt="0"/>
      <dgm:spPr/>
    </dgm:pt>
    <dgm:pt modelId="{54C9B257-ABCF-46CF-8C67-97B3588B92CD}" type="pres">
      <dgm:prSet presAssocID="{90E5879F-B0A8-4A19-AAFD-AA6289A1E3E0}" presName="childText" presStyleLbl="conFgAcc1" presStyleIdx="1" presStyleCnt="8">
        <dgm:presLayoutVars>
          <dgm:bulletEnabled val="1"/>
        </dgm:presLayoutVars>
      </dgm:prSet>
      <dgm:spPr/>
    </dgm:pt>
    <dgm:pt modelId="{03698331-6F19-4179-9F75-F9C80204F92F}" type="pres">
      <dgm:prSet presAssocID="{F9FA3B62-E9D7-4146-BF29-DDF9489FD22D}" presName="spaceBetweenRectangles" presStyleCnt="0"/>
      <dgm:spPr/>
    </dgm:pt>
    <dgm:pt modelId="{B345A32E-7832-404E-8181-C841D9F68C7F}" type="pres">
      <dgm:prSet presAssocID="{19A22B76-1C52-4A54-8573-316C12B76348}" presName="parentLin" presStyleCnt="0"/>
      <dgm:spPr/>
    </dgm:pt>
    <dgm:pt modelId="{E9D2CB79-B90C-42F3-9333-5F76930037A5}" type="pres">
      <dgm:prSet presAssocID="{19A22B76-1C52-4A54-8573-316C12B76348}" presName="parentLeftMargin" presStyleLbl="node1" presStyleIdx="1" presStyleCnt="8"/>
      <dgm:spPr/>
    </dgm:pt>
    <dgm:pt modelId="{546A5239-F29B-4710-A332-6850B203BA14}" type="pres">
      <dgm:prSet presAssocID="{19A22B76-1C52-4A54-8573-316C12B76348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4D215385-1A49-430E-8630-4DB8AEBA3A68}" type="pres">
      <dgm:prSet presAssocID="{19A22B76-1C52-4A54-8573-316C12B76348}" presName="negativeSpace" presStyleCnt="0"/>
      <dgm:spPr/>
    </dgm:pt>
    <dgm:pt modelId="{77BBDBF6-73CE-4D33-9968-DC8492B87552}" type="pres">
      <dgm:prSet presAssocID="{19A22B76-1C52-4A54-8573-316C12B76348}" presName="childText" presStyleLbl="conFgAcc1" presStyleIdx="2" presStyleCnt="8">
        <dgm:presLayoutVars>
          <dgm:bulletEnabled val="1"/>
        </dgm:presLayoutVars>
      </dgm:prSet>
      <dgm:spPr/>
    </dgm:pt>
    <dgm:pt modelId="{57C3DC84-CC7E-4AB9-A299-908635CD4A1A}" type="pres">
      <dgm:prSet presAssocID="{6767D5E7-EF68-4CF6-8BF5-D9EC567BE5ED}" presName="spaceBetweenRectangles" presStyleCnt="0"/>
      <dgm:spPr/>
    </dgm:pt>
    <dgm:pt modelId="{BF71ED84-8ADE-408C-9985-A892596CC923}" type="pres">
      <dgm:prSet presAssocID="{7ED6CC08-0349-4453-9915-E7C82B5878EF}" presName="parentLin" presStyleCnt="0"/>
      <dgm:spPr/>
    </dgm:pt>
    <dgm:pt modelId="{BA37C2CD-4799-4DB3-B73C-7825132E2FC1}" type="pres">
      <dgm:prSet presAssocID="{7ED6CC08-0349-4453-9915-E7C82B5878EF}" presName="parentLeftMargin" presStyleLbl="node1" presStyleIdx="2" presStyleCnt="8"/>
      <dgm:spPr/>
    </dgm:pt>
    <dgm:pt modelId="{38B78A43-A932-483F-B13D-2D310F6B31CD}" type="pres">
      <dgm:prSet presAssocID="{7ED6CC08-0349-4453-9915-E7C82B5878EF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9E1E04E8-3846-4AAC-AA0F-F692034739F3}" type="pres">
      <dgm:prSet presAssocID="{7ED6CC08-0349-4453-9915-E7C82B5878EF}" presName="negativeSpace" presStyleCnt="0"/>
      <dgm:spPr/>
    </dgm:pt>
    <dgm:pt modelId="{E2A6E2AB-88EB-4896-A0F2-C87D7A53107B}" type="pres">
      <dgm:prSet presAssocID="{7ED6CC08-0349-4453-9915-E7C82B5878EF}" presName="childText" presStyleLbl="conFgAcc1" presStyleIdx="3" presStyleCnt="8">
        <dgm:presLayoutVars>
          <dgm:bulletEnabled val="1"/>
        </dgm:presLayoutVars>
      </dgm:prSet>
      <dgm:spPr/>
    </dgm:pt>
    <dgm:pt modelId="{D60057A4-2BFB-4B88-92B5-5941E4851649}" type="pres">
      <dgm:prSet presAssocID="{BC04C1AC-AA81-4390-ADDA-4DF77808CAA1}" presName="spaceBetweenRectangles" presStyleCnt="0"/>
      <dgm:spPr/>
    </dgm:pt>
    <dgm:pt modelId="{1D12D3FA-EB8C-4AB7-9F27-958D7B3ECCA1}" type="pres">
      <dgm:prSet presAssocID="{B47BFE35-DF82-4767-A888-C66436A48DFA}" presName="parentLin" presStyleCnt="0"/>
      <dgm:spPr/>
    </dgm:pt>
    <dgm:pt modelId="{2BCFD0F9-DF48-4294-9E3C-241614E7DA82}" type="pres">
      <dgm:prSet presAssocID="{B47BFE35-DF82-4767-A888-C66436A48DFA}" presName="parentLeftMargin" presStyleLbl="node1" presStyleIdx="3" presStyleCnt="8"/>
      <dgm:spPr/>
    </dgm:pt>
    <dgm:pt modelId="{E192213B-5AF3-4E7C-984C-2CEDF5BFBD62}" type="pres">
      <dgm:prSet presAssocID="{B47BFE35-DF82-4767-A888-C66436A48DFA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DD98860A-46D0-472A-977F-10129C3DC065}" type="pres">
      <dgm:prSet presAssocID="{B47BFE35-DF82-4767-A888-C66436A48DFA}" presName="negativeSpace" presStyleCnt="0"/>
      <dgm:spPr/>
    </dgm:pt>
    <dgm:pt modelId="{597F4C6B-6072-424C-8929-EBE85D67079A}" type="pres">
      <dgm:prSet presAssocID="{B47BFE35-DF82-4767-A888-C66436A48DFA}" presName="childText" presStyleLbl="conFgAcc1" presStyleIdx="4" presStyleCnt="8">
        <dgm:presLayoutVars>
          <dgm:bulletEnabled val="1"/>
        </dgm:presLayoutVars>
      </dgm:prSet>
      <dgm:spPr/>
    </dgm:pt>
    <dgm:pt modelId="{3531C7DB-850C-4A04-89D4-36C78C92CA67}" type="pres">
      <dgm:prSet presAssocID="{2D13FFD0-C752-440C-A801-A193FC742C30}" presName="spaceBetweenRectangles" presStyleCnt="0"/>
      <dgm:spPr/>
    </dgm:pt>
    <dgm:pt modelId="{FCD78B0D-B1C0-40E7-A4BA-3E1D1F00F372}" type="pres">
      <dgm:prSet presAssocID="{0177A065-7ECB-42DD-A120-78C52F13207B}" presName="parentLin" presStyleCnt="0"/>
      <dgm:spPr/>
    </dgm:pt>
    <dgm:pt modelId="{8E2E7E85-EC01-426C-B5D2-607A097D7354}" type="pres">
      <dgm:prSet presAssocID="{0177A065-7ECB-42DD-A120-78C52F13207B}" presName="parentLeftMargin" presStyleLbl="node1" presStyleIdx="4" presStyleCnt="8"/>
      <dgm:spPr/>
    </dgm:pt>
    <dgm:pt modelId="{2921E8E4-3372-4530-800D-B2CFD9D9411C}" type="pres">
      <dgm:prSet presAssocID="{0177A065-7ECB-42DD-A120-78C52F13207B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C77473FA-2624-4702-8B89-339F35ED5873}" type="pres">
      <dgm:prSet presAssocID="{0177A065-7ECB-42DD-A120-78C52F13207B}" presName="negativeSpace" presStyleCnt="0"/>
      <dgm:spPr/>
    </dgm:pt>
    <dgm:pt modelId="{81F2199C-8B03-4BAC-B6B1-59CE0BE7B241}" type="pres">
      <dgm:prSet presAssocID="{0177A065-7ECB-42DD-A120-78C52F13207B}" presName="childText" presStyleLbl="conFgAcc1" presStyleIdx="5" presStyleCnt="8">
        <dgm:presLayoutVars>
          <dgm:bulletEnabled val="1"/>
        </dgm:presLayoutVars>
      </dgm:prSet>
      <dgm:spPr/>
    </dgm:pt>
    <dgm:pt modelId="{9B1647EA-FF18-49AF-9C46-CAD740F63AB6}" type="pres">
      <dgm:prSet presAssocID="{F2DB4118-9AB2-4767-B0F3-8554DD691D4C}" presName="spaceBetweenRectangles" presStyleCnt="0"/>
      <dgm:spPr/>
    </dgm:pt>
    <dgm:pt modelId="{D1661ECE-D5BD-4DD2-89F5-A935DC4E5B0C}" type="pres">
      <dgm:prSet presAssocID="{AEF56776-0DAE-478E-BA25-3A21BC1BD376}" presName="parentLin" presStyleCnt="0"/>
      <dgm:spPr/>
    </dgm:pt>
    <dgm:pt modelId="{250E0E0B-AB4A-4DAB-8029-B167242F0ECE}" type="pres">
      <dgm:prSet presAssocID="{AEF56776-0DAE-478E-BA25-3A21BC1BD376}" presName="parentLeftMargin" presStyleLbl="node1" presStyleIdx="5" presStyleCnt="8"/>
      <dgm:spPr/>
    </dgm:pt>
    <dgm:pt modelId="{0294CD72-03F8-4EDB-B74B-AAD04486D208}" type="pres">
      <dgm:prSet presAssocID="{AEF56776-0DAE-478E-BA25-3A21BC1BD376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D5C339B6-4BB1-4666-B002-92AEEE2A7505}" type="pres">
      <dgm:prSet presAssocID="{AEF56776-0DAE-478E-BA25-3A21BC1BD376}" presName="negativeSpace" presStyleCnt="0"/>
      <dgm:spPr/>
    </dgm:pt>
    <dgm:pt modelId="{1DB97A8F-AE1A-4C2A-A481-C7E751BF9E1C}" type="pres">
      <dgm:prSet presAssocID="{AEF56776-0DAE-478E-BA25-3A21BC1BD376}" presName="childText" presStyleLbl="conFgAcc1" presStyleIdx="6" presStyleCnt="8" custLinFactY="-3654" custLinFactNeighborY="-100000">
        <dgm:presLayoutVars>
          <dgm:bulletEnabled val="1"/>
        </dgm:presLayoutVars>
      </dgm:prSet>
      <dgm:spPr/>
    </dgm:pt>
    <dgm:pt modelId="{0A139744-2643-44DB-B442-93B870DF84A0}" type="pres">
      <dgm:prSet presAssocID="{3934025B-FB87-4EA4-B037-2DBC3EAC6DD1}" presName="spaceBetweenRectangles" presStyleCnt="0"/>
      <dgm:spPr/>
    </dgm:pt>
    <dgm:pt modelId="{FFE433E2-73E8-4B98-A469-5CB665C947AE}" type="pres">
      <dgm:prSet presAssocID="{EEDB5304-6E77-477F-B8E8-43165BD6D6DF}" presName="parentLin" presStyleCnt="0"/>
      <dgm:spPr/>
    </dgm:pt>
    <dgm:pt modelId="{C424BFE3-2A5A-4131-A750-2E0149969F0A}" type="pres">
      <dgm:prSet presAssocID="{EEDB5304-6E77-477F-B8E8-43165BD6D6DF}" presName="parentLeftMargin" presStyleLbl="node1" presStyleIdx="6" presStyleCnt="8"/>
      <dgm:spPr/>
    </dgm:pt>
    <dgm:pt modelId="{F3C5985B-722D-4D2A-B7A4-4E673D064C93}" type="pres">
      <dgm:prSet presAssocID="{EEDB5304-6E77-477F-B8E8-43165BD6D6DF}" presName="parentText" presStyleLbl="node1" presStyleIdx="7" presStyleCnt="8">
        <dgm:presLayoutVars>
          <dgm:chMax val="0"/>
          <dgm:bulletEnabled val="1"/>
        </dgm:presLayoutVars>
      </dgm:prSet>
      <dgm:spPr/>
    </dgm:pt>
    <dgm:pt modelId="{EC131203-2B95-4732-9963-F95FAC8B74B5}" type="pres">
      <dgm:prSet presAssocID="{EEDB5304-6E77-477F-B8E8-43165BD6D6DF}" presName="negativeSpace" presStyleCnt="0"/>
      <dgm:spPr/>
    </dgm:pt>
    <dgm:pt modelId="{5471ED46-3EC0-4C39-9755-945BDE0123BF}" type="pres">
      <dgm:prSet presAssocID="{EEDB5304-6E77-477F-B8E8-43165BD6D6DF}" presName="childText" presStyleLbl="conFgAcc1" presStyleIdx="7" presStyleCnt="8">
        <dgm:presLayoutVars>
          <dgm:bulletEnabled val="1"/>
        </dgm:presLayoutVars>
      </dgm:prSet>
      <dgm:spPr/>
    </dgm:pt>
  </dgm:ptLst>
  <dgm:cxnLst>
    <dgm:cxn modelId="{AC3E0308-F21C-485C-8ED4-0F8CDEB1E5A0}" srcId="{0629353D-0B3A-42CE-804E-45ECC342B57F}" destId="{0177A065-7ECB-42DD-A120-78C52F13207B}" srcOrd="5" destOrd="0" parTransId="{C7876E9E-68A9-4800-BA74-926010F613CD}" sibTransId="{F2DB4118-9AB2-4767-B0F3-8554DD691D4C}"/>
    <dgm:cxn modelId="{8800EB1D-38ED-4628-954D-E4DC050F1019}" type="presOf" srcId="{EEDB5304-6E77-477F-B8E8-43165BD6D6DF}" destId="{C424BFE3-2A5A-4131-A750-2E0149969F0A}" srcOrd="0" destOrd="0" presId="urn:microsoft.com/office/officeart/2005/8/layout/list1"/>
    <dgm:cxn modelId="{8C371524-57B5-43A9-B54E-6ECE43DC7269}" type="presOf" srcId="{0177A065-7ECB-42DD-A120-78C52F13207B}" destId="{8E2E7E85-EC01-426C-B5D2-607A097D7354}" srcOrd="0" destOrd="0" presId="urn:microsoft.com/office/officeart/2005/8/layout/list1"/>
    <dgm:cxn modelId="{379A3225-9F0B-4A7F-9CCC-4FF2507E741F}" type="presOf" srcId="{0629353D-0B3A-42CE-804E-45ECC342B57F}" destId="{F630608E-3453-460E-ADFA-102C9C5E7EA4}" srcOrd="0" destOrd="0" presId="urn:microsoft.com/office/officeart/2005/8/layout/list1"/>
    <dgm:cxn modelId="{E2D1212E-EAB3-4718-A676-3768844D833A}" srcId="{0629353D-0B3A-42CE-804E-45ECC342B57F}" destId="{90E5879F-B0A8-4A19-AAFD-AA6289A1E3E0}" srcOrd="1" destOrd="0" parTransId="{2CD5F309-B056-4183-AA2C-8FF602169B9D}" sibTransId="{F9FA3B62-E9D7-4146-BF29-DDF9489FD22D}"/>
    <dgm:cxn modelId="{479C1E36-89AE-4271-A79D-510E52EB37AB}" type="presOf" srcId="{B47BFE35-DF82-4767-A888-C66436A48DFA}" destId="{2BCFD0F9-DF48-4294-9E3C-241614E7DA82}" srcOrd="0" destOrd="0" presId="urn:microsoft.com/office/officeart/2005/8/layout/list1"/>
    <dgm:cxn modelId="{63B2D764-EB07-4485-8113-5CC749AEE329}" type="presOf" srcId="{0177A065-7ECB-42DD-A120-78C52F13207B}" destId="{2921E8E4-3372-4530-800D-B2CFD9D9411C}" srcOrd="1" destOrd="0" presId="urn:microsoft.com/office/officeart/2005/8/layout/list1"/>
    <dgm:cxn modelId="{103FCE48-4ABC-4FE0-B973-7438B8CE3FC1}" type="presOf" srcId="{90E5879F-B0A8-4A19-AAFD-AA6289A1E3E0}" destId="{FBD1D19F-9DD0-4FC9-82ED-F105F77D4F5C}" srcOrd="1" destOrd="0" presId="urn:microsoft.com/office/officeart/2005/8/layout/list1"/>
    <dgm:cxn modelId="{F6F2724C-C264-4233-8E86-50AA0066039E}" type="presOf" srcId="{ECE9CB37-A998-495C-97B5-5E0D81B3396C}" destId="{7568C162-6A2A-4730-975D-27A5FB471D50}" srcOrd="0" destOrd="0" presId="urn:microsoft.com/office/officeart/2005/8/layout/list1"/>
    <dgm:cxn modelId="{464AD352-5BAD-4E60-AC77-814A310AC81F}" type="presOf" srcId="{EEDB5304-6E77-477F-B8E8-43165BD6D6DF}" destId="{F3C5985B-722D-4D2A-B7A4-4E673D064C93}" srcOrd="1" destOrd="0" presId="urn:microsoft.com/office/officeart/2005/8/layout/list1"/>
    <dgm:cxn modelId="{ECF54184-E985-412F-AF1F-CA6CC76D28BE}" type="presOf" srcId="{AEF56776-0DAE-478E-BA25-3A21BC1BD376}" destId="{250E0E0B-AB4A-4DAB-8029-B167242F0ECE}" srcOrd="0" destOrd="0" presId="urn:microsoft.com/office/officeart/2005/8/layout/list1"/>
    <dgm:cxn modelId="{83E61085-C14E-485C-8628-2ADF0BC53D8B}" type="presOf" srcId="{ECE9CB37-A998-495C-97B5-5E0D81B3396C}" destId="{33A8FF20-F7C2-44BF-A4C8-E0049BB01351}" srcOrd="1" destOrd="0" presId="urn:microsoft.com/office/officeart/2005/8/layout/list1"/>
    <dgm:cxn modelId="{627B6689-BE06-4589-BD60-C476613EB848}" type="presOf" srcId="{19A22B76-1C52-4A54-8573-316C12B76348}" destId="{546A5239-F29B-4710-A332-6850B203BA14}" srcOrd="1" destOrd="0" presId="urn:microsoft.com/office/officeart/2005/8/layout/list1"/>
    <dgm:cxn modelId="{9150ED93-D644-4AED-8088-6E15EC560091}" srcId="{0629353D-0B3A-42CE-804E-45ECC342B57F}" destId="{19A22B76-1C52-4A54-8573-316C12B76348}" srcOrd="2" destOrd="0" parTransId="{5A93DD43-C892-4CCB-ABCE-7D2260B9031A}" sibTransId="{6767D5E7-EF68-4CF6-8BF5-D9EC567BE5ED}"/>
    <dgm:cxn modelId="{56AD6096-1AE4-4FE4-9B6C-2D5679622637}" type="presOf" srcId="{7ED6CC08-0349-4453-9915-E7C82B5878EF}" destId="{38B78A43-A932-483F-B13D-2D310F6B31CD}" srcOrd="1" destOrd="0" presId="urn:microsoft.com/office/officeart/2005/8/layout/list1"/>
    <dgm:cxn modelId="{19437BA7-FC67-461B-8AE1-337D98C42FFD}" type="presOf" srcId="{19A22B76-1C52-4A54-8573-316C12B76348}" destId="{E9D2CB79-B90C-42F3-9333-5F76930037A5}" srcOrd="0" destOrd="0" presId="urn:microsoft.com/office/officeart/2005/8/layout/list1"/>
    <dgm:cxn modelId="{1F51D4A8-A6BD-4BDD-878F-ECA722B5BD6D}" srcId="{0629353D-0B3A-42CE-804E-45ECC342B57F}" destId="{B47BFE35-DF82-4767-A888-C66436A48DFA}" srcOrd="4" destOrd="0" parTransId="{1CB327A5-5DC0-4DF7-B7B7-445AE8ED78DF}" sibTransId="{2D13FFD0-C752-440C-A801-A193FC742C30}"/>
    <dgm:cxn modelId="{D4A6FCB3-C56F-48C2-A772-4FDD28E493D1}" srcId="{0629353D-0B3A-42CE-804E-45ECC342B57F}" destId="{ECE9CB37-A998-495C-97B5-5E0D81B3396C}" srcOrd="0" destOrd="0" parTransId="{A9927240-6E71-4754-AA40-46944E4CC140}" sibTransId="{197E90F1-0822-4A57-BEDA-7FBEFD8E4048}"/>
    <dgm:cxn modelId="{45C85DBC-A0D2-4FDC-BBE2-660356CBCDDE}" srcId="{0629353D-0B3A-42CE-804E-45ECC342B57F}" destId="{EEDB5304-6E77-477F-B8E8-43165BD6D6DF}" srcOrd="7" destOrd="0" parTransId="{7DE8B30A-2B68-47B4-B306-944E6BA75B73}" sibTransId="{83A482C4-F332-4B6E-B92B-DA7A53E19B45}"/>
    <dgm:cxn modelId="{8A064BCB-2402-449F-BC1A-620999117071}" type="presOf" srcId="{B47BFE35-DF82-4767-A888-C66436A48DFA}" destId="{E192213B-5AF3-4E7C-984C-2CEDF5BFBD62}" srcOrd="1" destOrd="0" presId="urn:microsoft.com/office/officeart/2005/8/layout/list1"/>
    <dgm:cxn modelId="{492614CC-CD64-4498-B293-24E3A2B51534}" type="presOf" srcId="{AEF56776-0DAE-478E-BA25-3A21BC1BD376}" destId="{0294CD72-03F8-4EDB-B74B-AAD04486D208}" srcOrd="1" destOrd="0" presId="urn:microsoft.com/office/officeart/2005/8/layout/list1"/>
    <dgm:cxn modelId="{6D0CDBCC-7440-4BE0-A1E8-319087C05216}" srcId="{0629353D-0B3A-42CE-804E-45ECC342B57F}" destId="{AEF56776-0DAE-478E-BA25-3A21BC1BD376}" srcOrd="6" destOrd="0" parTransId="{84E5FEA3-0B3D-4B92-91CD-ED8F133031D5}" sibTransId="{3934025B-FB87-4EA4-B037-2DBC3EAC6DD1}"/>
    <dgm:cxn modelId="{5A17A5D2-596E-4C71-9A85-F237E57255C1}" srcId="{0629353D-0B3A-42CE-804E-45ECC342B57F}" destId="{7ED6CC08-0349-4453-9915-E7C82B5878EF}" srcOrd="3" destOrd="0" parTransId="{F8472B6E-6CE9-4141-A044-6AD66F10F272}" sibTransId="{BC04C1AC-AA81-4390-ADDA-4DF77808CAA1}"/>
    <dgm:cxn modelId="{C62317DB-F6F0-460B-9C89-8D94F25C7D7C}" type="presOf" srcId="{90E5879F-B0A8-4A19-AAFD-AA6289A1E3E0}" destId="{1BE07B73-E658-4DA5-82CD-B263BAC3E42F}" srcOrd="0" destOrd="0" presId="urn:microsoft.com/office/officeart/2005/8/layout/list1"/>
    <dgm:cxn modelId="{17CBCEF7-4AE6-47FB-9E66-469258D98FB3}" type="presOf" srcId="{7ED6CC08-0349-4453-9915-E7C82B5878EF}" destId="{BA37C2CD-4799-4DB3-B73C-7825132E2FC1}" srcOrd="0" destOrd="0" presId="urn:microsoft.com/office/officeart/2005/8/layout/list1"/>
    <dgm:cxn modelId="{07F655BD-738F-454B-B598-94A5F0F9350C}" type="presParOf" srcId="{F630608E-3453-460E-ADFA-102C9C5E7EA4}" destId="{206183DA-6D6E-4837-98E6-A451FDAB6321}" srcOrd="0" destOrd="0" presId="urn:microsoft.com/office/officeart/2005/8/layout/list1"/>
    <dgm:cxn modelId="{85D4BBC4-200C-42CC-A9EF-60D352E3E202}" type="presParOf" srcId="{206183DA-6D6E-4837-98E6-A451FDAB6321}" destId="{7568C162-6A2A-4730-975D-27A5FB471D50}" srcOrd="0" destOrd="0" presId="urn:microsoft.com/office/officeart/2005/8/layout/list1"/>
    <dgm:cxn modelId="{5006890C-912C-4F9B-A77F-E8B8E1A5155C}" type="presParOf" srcId="{206183DA-6D6E-4837-98E6-A451FDAB6321}" destId="{33A8FF20-F7C2-44BF-A4C8-E0049BB01351}" srcOrd="1" destOrd="0" presId="urn:microsoft.com/office/officeart/2005/8/layout/list1"/>
    <dgm:cxn modelId="{3FA05B5E-3DBA-4AAB-B595-0E1EDB831390}" type="presParOf" srcId="{F630608E-3453-460E-ADFA-102C9C5E7EA4}" destId="{0827D8CF-8A23-4A08-81C4-9D12387015AF}" srcOrd="1" destOrd="0" presId="urn:microsoft.com/office/officeart/2005/8/layout/list1"/>
    <dgm:cxn modelId="{E37D64CB-EE66-4AA4-B3C3-B4EAB2DAE32A}" type="presParOf" srcId="{F630608E-3453-460E-ADFA-102C9C5E7EA4}" destId="{13ACEAB7-E482-43DB-927F-D6B3C87C6E67}" srcOrd="2" destOrd="0" presId="urn:microsoft.com/office/officeart/2005/8/layout/list1"/>
    <dgm:cxn modelId="{019CA8BC-4368-4205-B4E5-DEA82C59F386}" type="presParOf" srcId="{F630608E-3453-460E-ADFA-102C9C5E7EA4}" destId="{994B50A1-6E9D-45F5-AD86-C6764CD021F9}" srcOrd="3" destOrd="0" presId="urn:microsoft.com/office/officeart/2005/8/layout/list1"/>
    <dgm:cxn modelId="{C2C865FC-CE44-423B-9F18-6FFD84366F46}" type="presParOf" srcId="{F630608E-3453-460E-ADFA-102C9C5E7EA4}" destId="{0351DD47-1202-44DF-A720-83BD45C0B030}" srcOrd="4" destOrd="0" presId="urn:microsoft.com/office/officeart/2005/8/layout/list1"/>
    <dgm:cxn modelId="{B4CC5C26-8206-40D2-8A0E-601136ECFAE7}" type="presParOf" srcId="{0351DD47-1202-44DF-A720-83BD45C0B030}" destId="{1BE07B73-E658-4DA5-82CD-B263BAC3E42F}" srcOrd="0" destOrd="0" presId="urn:microsoft.com/office/officeart/2005/8/layout/list1"/>
    <dgm:cxn modelId="{6160253C-BFDE-4862-8EEC-749AA97FD2CA}" type="presParOf" srcId="{0351DD47-1202-44DF-A720-83BD45C0B030}" destId="{FBD1D19F-9DD0-4FC9-82ED-F105F77D4F5C}" srcOrd="1" destOrd="0" presId="urn:microsoft.com/office/officeart/2005/8/layout/list1"/>
    <dgm:cxn modelId="{91C66A10-FD81-4B13-9C7C-CA570C406006}" type="presParOf" srcId="{F630608E-3453-460E-ADFA-102C9C5E7EA4}" destId="{140A2AF3-90DE-4B10-A4FD-0E0CCFE56AC7}" srcOrd="5" destOrd="0" presId="urn:microsoft.com/office/officeart/2005/8/layout/list1"/>
    <dgm:cxn modelId="{0E200A1C-DA5D-47F8-8308-A16B1E899CC7}" type="presParOf" srcId="{F630608E-3453-460E-ADFA-102C9C5E7EA4}" destId="{54C9B257-ABCF-46CF-8C67-97B3588B92CD}" srcOrd="6" destOrd="0" presId="urn:microsoft.com/office/officeart/2005/8/layout/list1"/>
    <dgm:cxn modelId="{A697FF89-7AB9-4FAD-A7B2-60F9A88A4678}" type="presParOf" srcId="{F630608E-3453-460E-ADFA-102C9C5E7EA4}" destId="{03698331-6F19-4179-9F75-F9C80204F92F}" srcOrd="7" destOrd="0" presId="urn:microsoft.com/office/officeart/2005/8/layout/list1"/>
    <dgm:cxn modelId="{79D70EEB-A0A4-4440-AB6F-38D95C372068}" type="presParOf" srcId="{F630608E-3453-460E-ADFA-102C9C5E7EA4}" destId="{B345A32E-7832-404E-8181-C841D9F68C7F}" srcOrd="8" destOrd="0" presId="urn:microsoft.com/office/officeart/2005/8/layout/list1"/>
    <dgm:cxn modelId="{BE33D0B5-5E26-4844-BB51-9636B6F6674F}" type="presParOf" srcId="{B345A32E-7832-404E-8181-C841D9F68C7F}" destId="{E9D2CB79-B90C-42F3-9333-5F76930037A5}" srcOrd="0" destOrd="0" presId="urn:microsoft.com/office/officeart/2005/8/layout/list1"/>
    <dgm:cxn modelId="{EE83984E-5DAC-4945-8B57-6B518707C8B9}" type="presParOf" srcId="{B345A32E-7832-404E-8181-C841D9F68C7F}" destId="{546A5239-F29B-4710-A332-6850B203BA14}" srcOrd="1" destOrd="0" presId="urn:microsoft.com/office/officeart/2005/8/layout/list1"/>
    <dgm:cxn modelId="{3798D0AE-9F38-4AD1-A7EF-F2170B8069B9}" type="presParOf" srcId="{F630608E-3453-460E-ADFA-102C9C5E7EA4}" destId="{4D215385-1A49-430E-8630-4DB8AEBA3A68}" srcOrd="9" destOrd="0" presId="urn:microsoft.com/office/officeart/2005/8/layout/list1"/>
    <dgm:cxn modelId="{75AF390B-FB2A-4673-9BA5-7E5189AE5699}" type="presParOf" srcId="{F630608E-3453-460E-ADFA-102C9C5E7EA4}" destId="{77BBDBF6-73CE-4D33-9968-DC8492B87552}" srcOrd="10" destOrd="0" presId="urn:microsoft.com/office/officeart/2005/8/layout/list1"/>
    <dgm:cxn modelId="{13D5B3F0-248F-41D7-B93E-20CD838DBD2E}" type="presParOf" srcId="{F630608E-3453-460E-ADFA-102C9C5E7EA4}" destId="{57C3DC84-CC7E-4AB9-A299-908635CD4A1A}" srcOrd="11" destOrd="0" presId="urn:microsoft.com/office/officeart/2005/8/layout/list1"/>
    <dgm:cxn modelId="{F8BFA24E-F64C-4695-A5F4-CCFC9995FE2B}" type="presParOf" srcId="{F630608E-3453-460E-ADFA-102C9C5E7EA4}" destId="{BF71ED84-8ADE-408C-9985-A892596CC923}" srcOrd="12" destOrd="0" presId="urn:microsoft.com/office/officeart/2005/8/layout/list1"/>
    <dgm:cxn modelId="{38E39447-72B5-4054-8029-B5767BF22A64}" type="presParOf" srcId="{BF71ED84-8ADE-408C-9985-A892596CC923}" destId="{BA37C2CD-4799-4DB3-B73C-7825132E2FC1}" srcOrd="0" destOrd="0" presId="urn:microsoft.com/office/officeart/2005/8/layout/list1"/>
    <dgm:cxn modelId="{D3EED951-F5FA-4E61-A764-B29D2EC1A433}" type="presParOf" srcId="{BF71ED84-8ADE-408C-9985-A892596CC923}" destId="{38B78A43-A932-483F-B13D-2D310F6B31CD}" srcOrd="1" destOrd="0" presId="urn:microsoft.com/office/officeart/2005/8/layout/list1"/>
    <dgm:cxn modelId="{1952D14A-12D0-4061-8D1B-B421589CABEF}" type="presParOf" srcId="{F630608E-3453-460E-ADFA-102C9C5E7EA4}" destId="{9E1E04E8-3846-4AAC-AA0F-F692034739F3}" srcOrd="13" destOrd="0" presId="urn:microsoft.com/office/officeart/2005/8/layout/list1"/>
    <dgm:cxn modelId="{89963EB1-E6C0-40B3-B94D-8136289109C5}" type="presParOf" srcId="{F630608E-3453-460E-ADFA-102C9C5E7EA4}" destId="{E2A6E2AB-88EB-4896-A0F2-C87D7A53107B}" srcOrd="14" destOrd="0" presId="urn:microsoft.com/office/officeart/2005/8/layout/list1"/>
    <dgm:cxn modelId="{BE369AC9-4155-45A8-B6C5-863329C89603}" type="presParOf" srcId="{F630608E-3453-460E-ADFA-102C9C5E7EA4}" destId="{D60057A4-2BFB-4B88-92B5-5941E4851649}" srcOrd="15" destOrd="0" presId="urn:microsoft.com/office/officeart/2005/8/layout/list1"/>
    <dgm:cxn modelId="{62B68830-B9AB-4AF3-8B96-4F503935295E}" type="presParOf" srcId="{F630608E-3453-460E-ADFA-102C9C5E7EA4}" destId="{1D12D3FA-EB8C-4AB7-9F27-958D7B3ECCA1}" srcOrd="16" destOrd="0" presId="urn:microsoft.com/office/officeart/2005/8/layout/list1"/>
    <dgm:cxn modelId="{986F4B2B-638A-4741-9BE7-33FC931BFAF6}" type="presParOf" srcId="{1D12D3FA-EB8C-4AB7-9F27-958D7B3ECCA1}" destId="{2BCFD0F9-DF48-4294-9E3C-241614E7DA82}" srcOrd="0" destOrd="0" presId="urn:microsoft.com/office/officeart/2005/8/layout/list1"/>
    <dgm:cxn modelId="{7F5F3B08-FBFB-4E6A-85A0-E5A71C297DA5}" type="presParOf" srcId="{1D12D3FA-EB8C-4AB7-9F27-958D7B3ECCA1}" destId="{E192213B-5AF3-4E7C-984C-2CEDF5BFBD62}" srcOrd="1" destOrd="0" presId="urn:microsoft.com/office/officeart/2005/8/layout/list1"/>
    <dgm:cxn modelId="{ACE78321-2F6B-40D0-9416-CF5FA4975938}" type="presParOf" srcId="{F630608E-3453-460E-ADFA-102C9C5E7EA4}" destId="{DD98860A-46D0-472A-977F-10129C3DC065}" srcOrd="17" destOrd="0" presId="urn:microsoft.com/office/officeart/2005/8/layout/list1"/>
    <dgm:cxn modelId="{4D8902AC-A3C5-446E-8C45-CE6CC822BFDD}" type="presParOf" srcId="{F630608E-3453-460E-ADFA-102C9C5E7EA4}" destId="{597F4C6B-6072-424C-8929-EBE85D67079A}" srcOrd="18" destOrd="0" presId="urn:microsoft.com/office/officeart/2005/8/layout/list1"/>
    <dgm:cxn modelId="{43A1E757-3385-4A68-B2C4-2617916295A8}" type="presParOf" srcId="{F630608E-3453-460E-ADFA-102C9C5E7EA4}" destId="{3531C7DB-850C-4A04-89D4-36C78C92CA67}" srcOrd="19" destOrd="0" presId="urn:microsoft.com/office/officeart/2005/8/layout/list1"/>
    <dgm:cxn modelId="{921C5042-1F43-4CCF-A3ED-A9492522EBB0}" type="presParOf" srcId="{F630608E-3453-460E-ADFA-102C9C5E7EA4}" destId="{FCD78B0D-B1C0-40E7-A4BA-3E1D1F00F372}" srcOrd="20" destOrd="0" presId="urn:microsoft.com/office/officeart/2005/8/layout/list1"/>
    <dgm:cxn modelId="{B71B0514-D157-431C-974F-AF9FCCD499D3}" type="presParOf" srcId="{FCD78B0D-B1C0-40E7-A4BA-3E1D1F00F372}" destId="{8E2E7E85-EC01-426C-B5D2-607A097D7354}" srcOrd="0" destOrd="0" presId="urn:microsoft.com/office/officeart/2005/8/layout/list1"/>
    <dgm:cxn modelId="{FF95B80C-2815-48D6-A150-D893A049E48F}" type="presParOf" srcId="{FCD78B0D-B1C0-40E7-A4BA-3E1D1F00F372}" destId="{2921E8E4-3372-4530-800D-B2CFD9D9411C}" srcOrd="1" destOrd="0" presId="urn:microsoft.com/office/officeart/2005/8/layout/list1"/>
    <dgm:cxn modelId="{48953899-FFB0-4AAC-8895-E1837E784A14}" type="presParOf" srcId="{F630608E-3453-460E-ADFA-102C9C5E7EA4}" destId="{C77473FA-2624-4702-8B89-339F35ED5873}" srcOrd="21" destOrd="0" presId="urn:microsoft.com/office/officeart/2005/8/layout/list1"/>
    <dgm:cxn modelId="{B760C56D-EA24-4EBE-8629-226D90C01ECD}" type="presParOf" srcId="{F630608E-3453-460E-ADFA-102C9C5E7EA4}" destId="{81F2199C-8B03-4BAC-B6B1-59CE0BE7B241}" srcOrd="22" destOrd="0" presId="urn:microsoft.com/office/officeart/2005/8/layout/list1"/>
    <dgm:cxn modelId="{3C369FEA-48AE-40D8-A992-6B44C3EAC65A}" type="presParOf" srcId="{F630608E-3453-460E-ADFA-102C9C5E7EA4}" destId="{9B1647EA-FF18-49AF-9C46-CAD740F63AB6}" srcOrd="23" destOrd="0" presId="urn:microsoft.com/office/officeart/2005/8/layout/list1"/>
    <dgm:cxn modelId="{33C22EF3-0183-4A6E-91E3-298C1A05C2AD}" type="presParOf" srcId="{F630608E-3453-460E-ADFA-102C9C5E7EA4}" destId="{D1661ECE-D5BD-4DD2-89F5-A935DC4E5B0C}" srcOrd="24" destOrd="0" presId="urn:microsoft.com/office/officeart/2005/8/layout/list1"/>
    <dgm:cxn modelId="{9F3D7E44-4351-4912-87C9-388A1F86D4FF}" type="presParOf" srcId="{D1661ECE-D5BD-4DD2-89F5-A935DC4E5B0C}" destId="{250E0E0B-AB4A-4DAB-8029-B167242F0ECE}" srcOrd="0" destOrd="0" presId="urn:microsoft.com/office/officeart/2005/8/layout/list1"/>
    <dgm:cxn modelId="{42F7189D-48AC-4A2B-8DC7-457AC1664F1B}" type="presParOf" srcId="{D1661ECE-D5BD-4DD2-89F5-A935DC4E5B0C}" destId="{0294CD72-03F8-4EDB-B74B-AAD04486D208}" srcOrd="1" destOrd="0" presId="urn:microsoft.com/office/officeart/2005/8/layout/list1"/>
    <dgm:cxn modelId="{E6260D79-BD3A-4DF2-9DBA-47A6D8E14818}" type="presParOf" srcId="{F630608E-3453-460E-ADFA-102C9C5E7EA4}" destId="{D5C339B6-4BB1-4666-B002-92AEEE2A7505}" srcOrd="25" destOrd="0" presId="urn:microsoft.com/office/officeart/2005/8/layout/list1"/>
    <dgm:cxn modelId="{55B143C2-7CBE-48FC-BA33-F943590E3BDD}" type="presParOf" srcId="{F630608E-3453-460E-ADFA-102C9C5E7EA4}" destId="{1DB97A8F-AE1A-4C2A-A481-C7E751BF9E1C}" srcOrd="26" destOrd="0" presId="urn:microsoft.com/office/officeart/2005/8/layout/list1"/>
    <dgm:cxn modelId="{33A3CB13-DD4D-4AD9-8EE4-3E8C5D84B933}" type="presParOf" srcId="{F630608E-3453-460E-ADFA-102C9C5E7EA4}" destId="{0A139744-2643-44DB-B442-93B870DF84A0}" srcOrd="27" destOrd="0" presId="urn:microsoft.com/office/officeart/2005/8/layout/list1"/>
    <dgm:cxn modelId="{E2C24051-0C5E-4412-B4C2-1CF8CC61C6A4}" type="presParOf" srcId="{F630608E-3453-460E-ADFA-102C9C5E7EA4}" destId="{FFE433E2-73E8-4B98-A469-5CB665C947AE}" srcOrd="28" destOrd="0" presId="urn:microsoft.com/office/officeart/2005/8/layout/list1"/>
    <dgm:cxn modelId="{03389464-25FF-4E4C-9D72-1A89C6CE7EE3}" type="presParOf" srcId="{FFE433E2-73E8-4B98-A469-5CB665C947AE}" destId="{C424BFE3-2A5A-4131-A750-2E0149969F0A}" srcOrd="0" destOrd="0" presId="urn:microsoft.com/office/officeart/2005/8/layout/list1"/>
    <dgm:cxn modelId="{B9365B55-36E8-43FE-B51F-D5C85E5F8E2C}" type="presParOf" srcId="{FFE433E2-73E8-4B98-A469-5CB665C947AE}" destId="{F3C5985B-722D-4D2A-B7A4-4E673D064C93}" srcOrd="1" destOrd="0" presId="urn:microsoft.com/office/officeart/2005/8/layout/list1"/>
    <dgm:cxn modelId="{FFC4B71A-8E6F-4D73-9E40-90028C2F869B}" type="presParOf" srcId="{F630608E-3453-460E-ADFA-102C9C5E7EA4}" destId="{EC131203-2B95-4732-9963-F95FAC8B74B5}" srcOrd="29" destOrd="0" presId="urn:microsoft.com/office/officeart/2005/8/layout/list1"/>
    <dgm:cxn modelId="{FC2C7871-0A89-4C8B-9CFC-9D35AB4D96B2}" type="presParOf" srcId="{F630608E-3453-460E-ADFA-102C9C5E7EA4}" destId="{5471ED46-3EC0-4C39-9755-945BDE0123BF}" srcOrd="3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9C39303-8E52-4EF5-8C65-D3E9DBC9BE2D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9D779C3-311C-4BD7-89D5-8A227BB2D9A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Customer churn is higher when the monthly charges and total charges are higher.</a:t>
          </a:r>
        </a:p>
      </dgm:t>
    </dgm:pt>
    <dgm:pt modelId="{EDB1F63A-ADA7-4DC3-A34A-4B35E799B67F}" type="parTrans" cxnId="{9D533039-0CF1-4C22-ADC4-9D90FB328A55}">
      <dgm:prSet/>
      <dgm:spPr/>
      <dgm:t>
        <a:bodyPr/>
        <a:lstStyle/>
        <a:p>
          <a:pPr algn="l"/>
          <a:endParaRPr lang="en-US"/>
        </a:p>
      </dgm:t>
    </dgm:pt>
    <dgm:pt modelId="{09F290D6-6E2F-4E3F-AD40-BBB3539BBA95}" type="sibTrans" cxnId="{9D533039-0CF1-4C22-ADC4-9D90FB328A55}">
      <dgm:prSet/>
      <dgm:spPr/>
      <dgm:t>
        <a:bodyPr/>
        <a:lstStyle/>
        <a:p>
          <a:pPr algn="l">
            <a:lnSpc>
              <a:spcPct val="100000"/>
            </a:lnSpc>
          </a:pPr>
          <a:endParaRPr lang="en-US"/>
        </a:p>
      </dgm:t>
    </dgm:pt>
    <dgm:pt modelId="{63EEC35D-9B2E-41F5-806A-04144E6A581F}">
      <dgm:prSet custT="1"/>
      <dgm:spPr>
        <a:noFill/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The company needs better customer service to advise customers on value-oriented plans for customer loyalty and retention. </a:t>
          </a:r>
        </a:p>
      </dgm:t>
    </dgm:pt>
    <dgm:pt modelId="{D6D59043-0CDB-4DA3-BA3A-88AE368F39A4}" type="parTrans" cxnId="{56B20EEE-039E-4819-BB3B-650DAF32D606}">
      <dgm:prSet/>
      <dgm:spPr/>
      <dgm:t>
        <a:bodyPr/>
        <a:lstStyle/>
        <a:p>
          <a:endParaRPr lang="en-US"/>
        </a:p>
      </dgm:t>
    </dgm:pt>
    <dgm:pt modelId="{BAC7431F-76E9-465D-9F96-C9F18106CEAB}" type="sibTrans" cxnId="{56B20EEE-039E-4819-BB3B-650DAF32D606}">
      <dgm:prSet/>
      <dgm:spPr/>
      <dgm:t>
        <a:bodyPr/>
        <a:lstStyle/>
        <a:p>
          <a:endParaRPr lang="en-US"/>
        </a:p>
      </dgm:t>
    </dgm:pt>
    <dgm:pt modelId="{A995FE92-9799-440D-BFE2-8862205554BA}" type="pres">
      <dgm:prSet presAssocID="{69C39303-8E52-4EF5-8C65-D3E9DBC9BE2D}" presName="root" presStyleCnt="0">
        <dgm:presLayoutVars>
          <dgm:dir/>
          <dgm:resizeHandles val="exact"/>
        </dgm:presLayoutVars>
      </dgm:prSet>
      <dgm:spPr/>
    </dgm:pt>
    <dgm:pt modelId="{91D31166-FD16-4A4A-B007-B0CAAEB10132}" type="pres">
      <dgm:prSet presAssocID="{79D779C3-311C-4BD7-89D5-8A227BB2D9A1}" presName="compNode" presStyleCnt="0"/>
      <dgm:spPr/>
    </dgm:pt>
    <dgm:pt modelId="{D2A3E3FA-61B9-4BB4-AC54-524B85CA9C5E}" type="pres">
      <dgm:prSet presAssocID="{79D779C3-311C-4BD7-89D5-8A227BB2D9A1}" presName="bgRect" presStyleLbl="bgShp" presStyleIdx="0" presStyleCnt="2"/>
      <dgm:spPr>
        <a:solidFill>
          <a:schemeClr val="bg1"/>
        </a:solidFill>
      </dgm:spPr>
    </dgm:pt>
    <dgm:pt modelId="{E2B1D26F-59A4-4E4A-BA99-99AEE85A75AB}" type="pres">
      <dgm:prSet presAssocID="{79D779C3-311C-4BD7-89D5-8A227BB2D9A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 with solid fill"/>
        </a:ext>
      </dgm:extLst>
    </dgm:pt>
    <dgm:pt modelId="{03D11B71-2348-4800-AB44-0F4145D9A6BD}" type="pres">
      <dgm:prSet presAssocID="{79D779C3-311C-4BD7-89D5-8A227BB2D9A1}" presName="spaceRect" presStyleCnt="0"/>
      <dgm:spPr/>
    </dgm:pt>
    <dgm:pt modelId="{0FB8A36A-B28A-4DD1-B753-1C594F120BC3}" type="pres">
      <dgm:prSet presAssocID="{79D779C3-311C-4BD7-89D5-8A227BB2D9A1}" presName="parTx" presStyleLbl="revTx" presStyleIdx="0" presStyleCnt="2">
        <dgm:presLayoutVars>
          <dgm:chMax val="0"/>
          <dgm:chPref val="0"/>
        </dgm:presLayoutVars>
      </dgm:prSet>
      <dgm:spPr/>
    </dgm:pt>
    <dgm:pt modelId="{4ACA6594-B060-4A9B-99C0-5661A4FD015B}" type="pres">
      <dgm:prSet presAssocID="{09F290D6-6E2F-4E3F-AD40-BBB3539BBA95}" presName="sibTrans" presStyleCnt="0"/>
      <dgm:spPr/>
    </dgm:pt>
    <dgm:pt modelId="{70E391EE-2763-44D6-8BCD-09F6A747EB3B}" type="pres">
      <dgm:prSet presAssocID="{63EEC35D-9B2E-41F5-806A-04144E6A581F}" presName="compNode" presStyleCnt="0"/>
      <dgm:spPr/>
    </dgm:pt>
    <dgm:pt modelId="{4D72671E-93E9-41D3-BFCF-C2583428AC7E}" type="pres">
      <dgm:prSet presAssocID="{63EEC35D-9B2E-41F5-806A-04144E6A581F}" presName="bgRect" presStyleLbl="bgShp" presStyleIdx="1" presStyleCnt="2"/>
      <dgm:spPr>
        <a:noFill/>
      </dgm:spPr>
    </dgm:pt>
    <dgm:pt modelId="{C82AF087-4406-48F6-8BA3-B83DE84A9BAA}" type="pres">
      <dgm:prSet presAssocID="{63EEC35D-9B2E-41F5-806A-04144E6A581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amily with two children with solid fill"/>
        </a:ext>
      </dgm:extLst>
    </dgm:pt>
    <dgm:pt modelId="{A9D0E037-8BF8-41DE-AFFA-A07E5C21292D}" type="pres">
      <dgm:prSet presAssocID="{63EEC35D-9B2E-41F5-806A-04144E6A581F}" presName="spaceRect" presStyleCnt="0"/>
      <dgm:spPr/>
    </dgm:pt>
    <dgm:pt modelId="{DF9FFF78-BEB3-4F40-8158-577BBDA84B12}" type="pres">
      <dgm:prSet presAssocID="{63EEC35D-9B2E-41F5-806A-04144E6A581F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A36B3B11-3C43-48B5-B06F-5329B97B1D25}" type="presOf" srcId="{63EEC35D-9B2E-41F5-806A-04144E6A581F}" destId="{DF9FFF78-BEB3-4F40-8158-577BBDA84B12}" srcOrd="0" destOrd="0" presId="urn:microsoft.com/office/officeart/2018/2/layout/IconVerticalSolidList"/>
    <dgm:cxn modelId="{9D533039-0CF1-4C22-ADC4-9D90FB328A55}" srcId="{69C39303-8E52-4EF5-8C65-D3E9DBC9BE2D}" destId="{79D779C3-311C-4BD7-89D5-8A227BB2D9A1}" srcOrd="0" destOrd="0" parTransId="{EDB1F63A-ADA7-4DC3-A34A-4B35E799B67F}" sibTransId="{09F290D6-6E2F-4E3F-AD40-BBB3539BBA95}"/>
    <dgm:cxn modelId="{1C8AFB88-5DAB-4664-9F7A-EF6FF26B8908}" type="presOf" srcId="{69C39303-8E52-4EF5-8C65-D3E9DBC9BE2D}" destId="{A995FE92-9799-440D-BFE2-8862205554BA}" srcOrd="0" destOrd="0" presId="urn:microsoft.com/office/officeart/2018/2/layout/IconVerticalSolidList"/>
    <dgm:cxn modelId="{22E294C0-F149-4059-ACEE-1975CF2CFFE0}" type="presOf" srcId="{79D779C3-311C-4BD7-89D5-8A227BB2D9A1}" destId="{0FB8A36A-B28A-4DD1-B753-1C594F120BC3}" srcOrd="0" destOrd="0" presId="urn:microsoft.com/office/officeart/2018/2/layout/IconVerticalSolidList"/>
    <dgm:cxn modelId="{56B20EEE-039E-4819-BB3B-650DAF32D606}" srcId="{69C39303-8E52-4EF5-8C65-D3E9DBC9BE2D}" destId="{63EEC35D-9B2E-41F5-806A-04144E6A581F}" srcOrd="1" destOrd="0" parTransId="{D6D59043-0CDB-4DA3-BA3A-88AE368F39A4}" sibTransId="{BAC7431F-76E9-465D-9F96-C9F18106CEAB}"/>
    <dgm:cxn modelId="{D145A074-2184-46F0-AED8-607B372AF7EC}" type="presParOf" srcId="{A995FE92-9799-440D-BFE2-8862205554BA}" destId="{91D31166-FD16-4A4A-B007-B0CAAEB10132}" srcOrd="0" destOrd="0" presId="urn:microsoft.com/office/officeart/2018/2/layout/IconVerticalSolidList"/>
    <dgm:cxn modelId="{57710B0C-3211-44D9-BDF6-EF9F3C4C8D04}" type="presParOf" srcId="{91D31166-FD16-4A4A-B007-B0CAAEB10132}" destId="{D2A3E3FA-61B9-4BB4-AC54-524B85CA9C5E}" srcOrd="0" destOrd="0" presId="urn:microsoft.com/office/officeart/2018/2/layout/IconVerticalSolidList"/>
    <dgm:cxn modelId="{6AF9964D-2BCA-4192-8EE7-D346D8EF07D6}" type="presParOf" srcId="{91D31166-FD16-4A4A-B007-B0CAAEB10132}" destId="{E2B1D26F-59A4-4E4A-BA99-99AEE85A75AB}" srcOrd="1" destOrd="0" presId="urn:microsoft.com/office/officeart/2018/2/layout/IconVerticalSolidList"/>
    <dgm:cxn modelId="{0751E166-4FED-4E50-B881-4DD9A2565C47}" type="presParOf" srcId="{91D31166-FD16-4A4A-B007-B0CAAEB10132}" destId="{03D11B71-2348-4800-AB44-0F4145D9A6BD}" srcOrd="2" destOrd="0" presId="urn:microsoft.com/office/officeart/2018/2/layout/IconVerticalSolidList"/>
    <dgm:cxn modelId="{CE45D2E5-48D2-45BC-AD31-F7874A939052}" type="presParOf" srcId="{91D31166-FD16-4A4A-B007-B0CAAEB10132}" destId="{0FB8A36A-B28A-4DD1-B753-1C594F120BC3}" srcOrd="3" destOrd="0" presId="urn:microsoft.com/office/officeart/2018/2/layout/IconVerticalSolidList"/>
    <dgm:cxn modelId="{D7E35F9C-F078-44B4-9264-719FDFF29B59}" type="presParOf" srcId="{A995FE92-9799-440D-BFE2-8862205554BA}" destId="{4ACA6594-B060-4A9B-99C0-5661A4FD015B}" srcOrd="1" destOrd="0" presId="urn:microsoft.com/office/officeart/2018/2/layout/IconVerticalSolidList"/>
    <dgm:cxn modelId="{8B6BF86E-EE0D-4AB4-B2FA-46F2A96D9A08}" type="presParOf" srcId="{A995FE92-9799-440D-BFE2-8862205554BA}" destId="{70E391EE-2763-44D6-8BCD-09F6A747EB3B}" srcOrd="2" destOrd="0" presId="urn:microsoft.com/office/officeart/2018/2/layout/IconVerticalSolidList"/>
    <dgm:cxn modelId="{2672F282-6CB1-41DE-87D9-14257642B125}" type="presParOf" srcId="{70E391EE-2763-44D6-8BCD-09F6A747EB3B}" destId="{4D72671E-93E9-41D3-BFCF-C2583428AC7E}" srcOrd="0" destOrd="0" presId="urn:microsoft.com/office/officeart/2018/2/layout/IconVerticalSolidList"/>
    <dgm:cxn modelId="{47B0AA8B-A897-42BA-87F6-5C6F1871C7A1}" type="presParOf" srcId="{70E391EE-2763-44D6-8BCD-09F6A747EB3B}" destId="{C82AF087-4406-48F6-8BA3-B83DE84A9BAA}" srcOrd="1" destOrd="0" presId="urn:microsoft.com/office/officeart/2018/2/layout/IconVerticalSolidList"/>
    <dgm:cxn modelId="{E948790F-78F6-4DD8-93DF-2F5E1A3ACAD8}" type="presParOf" srcId="{70E391EE-2763-44D6-8BCD-09F6A747EB3B}" destId="{A9D0E037-8BF8-41DE-AFFA-A07E5C21292D}" srcOrd="2" destOrd="0" presId="urn:microsoft.com/office/officeart/2018/2/layout/IconVerticalSolidList"/>
    <dgm:cxn modelId="{EDDA8FF2-1627-44A6-A2CF-E3DE9344982B}" type="presParOf" srcId="{70E391EE-2763-44D6-8BCD-09F6A747EB3B}" destId="{DF9FFF78-BEB3-4F40-8158-577BBDA84B12}" srcOrd="3" destOrd="0" presId="urn:microsoft.com/office/officeart/2018/2/layout/IconVerticalSoli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66899D-F328-4961-8486-32339B7854BB}">
      <dsp:nvSpPr>
        <dsp:cNvPr id="0" name=""/>
        <dsp:cNvSpPr/>
      </dsp:nvSpPr>
      <dsp:spPr>
        <a:xfrm>
          <a:off x="0" y="1947"/>
          <a:ext cx="6882579" cy="987010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</dsp:sp>
    <dsp:sp modelId="{3CA903A9-4167-42DB-94F8-187D835EE343}">
      <dsp:nvSpPr>
        <dsp:cNvPr id="0" name=""/>
        <dsp:cNvSpPr/>
      </dsp:nvSpPr>
      <dsp:spPr>
        <a:xfrm>
          <a:off x="298570" y="224024"/>
          <a:ext cx="542856" cy="5428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B2ED77-6148-4FDD-9756-D0DA7E7CD52F}">
      <dsp:nvSpPr>
        <dsp:cNvPr id="0" name=""/>
        <dsp:cNvSpPr/>
      </dsp:nvSpPr>
      <dsp:spPr>
        <a:xfrm>
          <a:off x="1139997" y="1947"/>
          <a:ext cx="5742581" cy="9870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459" tIns="104459" rIns="104459" bIns="10445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Companies invest a lot to acquire new customers.</a:t>
          </a:r>
          <a:endParaRPr lang="en-US" sz="1800" kern="1200" dirty="0"/>
        </a:p>
      </dsp:txBody>
      <dsp:txXfrm>
        <a:off x="1139997" y="1947"/>
        <a:ext cx="5742581" cy="987010"/>
      </dsp:txXfrm>
    </dsp:sp>
    <dsp:sp modelId="{B77CD6E5-492E-44F5-85A1-8D33882451D5}">
      <dsp:nvSpPr>
        <dsp:cNvPr id="0" name=""/>
        <dsp:cNvSpPr/>
      </dsp:nvSpPr>
      <dsp:spPr>
        <a:xfrm>
          <a:off x="0" y="1235711"/>
          <a:ext cx="6882579" cy="987010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</dsp:sp>
    <dsp:sp modelId="{156D7754-878B-46B9-8BC3-9F26AFD2EA34}">
      <dsp:nvSpPr>
        <dsp:cNvPr id="0" name=""/>
        <dsp:cNvSpPr/>
      </dsp:nvSpPr>
      <dsp:spPr>
        <a:xfrm>
          <a:off x="298570" y="1457788"/>
          <a:ext cx="542856" cy="5428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34E342-514C-48A2-A826-3198F3BCF6CE}">
      <dsp:nvSpPr>
        <dsp:cNvPr id="0" name=""/>
        <dsp:cNvSpPr/>
      </dsp:nvSpPr>
      <dsp:spPr>
        <a:xfrm>
          <a:off x="1139997" y="1235711"/>
          <a:ext cx="5742581" cy="9870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459" tIns="104459" rIns="104459" bIns="10445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When a customer leaves the company (churns), it is a loss of investment for the company.</a:t>
          </a:r>
          <a:endParaRPr lang="en-US" sz="1800" kern="1200" dirty="0"/>
        </a:p>
      </dsp:txBody>
      <dsp:txXfrm>
        <a:off x="1139997" y="1235711"/>
        <a:ext cx="5742581" cy="987010"/>
      </dsp:txXfrm>
    </dsp:sp>
    <dsp:sp modelId="{6D3FF8D5-EA39-44DA-94DB-529B5CAE5791}">
      <dsp:nvSpPr>
        <dsp:cNvPr id="0" name=""/>
        <dsp:cNvSpPr/>
      </dsp:nvSpPr>
      <dsp:spPr>
        <a:xfrm>
          <a:off x="0" y="2469474"/>
          <a:ext cx="6882579" cy="987010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</dsp:sp>
    <dsp:sp modelId="{33B509E3-8368-44FC-83E6-1E594381375D}">
      <dsp:nvSpPr>
        <dsp:cNvPr id="0" name=""/>
        <dsp:cNvSpPr/>
      </dsp:nvSpPr>
      <dsp:spPr>
        <a:xfrm>
          <a:off x="298570" y="2691552"/>
          <a:ext cx="542856" cy="5428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CA9284-1C1D-4146-877D-1DB66B630C44}">
      <dsp:nvSpPr>
        <dsp:cNvPr id="0" name=""/>
        <dsp:cNvSpPr/>
      </dsp:nvSpPr>
      <dsp:spPr>
        <a:xfrm>
          <a:off x="1139997" y="2469474"/>
          <a:ext cx="5742581" cy="9870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459" tIns="104459" rIns="104459" bIns="10445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Cost, time, and effort need to be invested to replace customers who have left the service.</a:t>
          </a:r>
          <a:endParaRPr lang="en-US" sz="1800" kern="1200" dirty="0"/>
        </a:p>
      </dsp:txBody>
      <dsp:txXfrm>
        <a:off x="1139997" y="2469474"/>
        <a:ext cx="5742581" cy="987010"/>
      </dsp:txXfrm>
    </dsp:sp>
    <dsp:sp modelId="{E37318BC-08A4-42FB-BECA-1A56A27EE6B1}">
      <dsp:nvSpPr>
        <dsp:cNvPr id="0" name=""/>
        <dsp:cNvSpPr/>
      </dsp:nvSpPr>
      <dsp:spPr>
        <a:xfrm>
          <a:off x="0" y="3703238"/>
          <a:ext cx="6882579" cy="987010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</dsp:sp>
    <dsp:sp modelId="{EB7D058B-3862-44FD-8355-FD6E528A75A6}">
      <dsp:nvSpPr>
        <dsp:cNvPr id="0" name=""/>
        <dsp:cNvSpPr/>
      </dsp:nvSpPr>
      <dsp:spPr>
        <a:xfrm>
          <a:off x="298570" y="3925316"/>
          <a:ext cx="542856" cy="5428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876494-440F-4FBF-B0AF-D55B7C5E83C5}">
      <dsp:nvSpPr>
        <dsp:cNvPr id="0" name=""/>
        <dsp:cNvSpPr/>
      </dsp:nvSpPr>
      <dsp:spPr>
        <a:xfrm>
          <a:off x="1139997" y="3703238"/>
          <a:ext cx="5742581" cy="9870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459" tIns="104459" rIns="104459" bIns="10445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Acquiring new customers is often more difficult and more expensive than retaining existing customers.</a:t>
          </a:r>
          <a:endParaRPr lang="en-US" sz="1800" kern="1200" dirty="0"/>
        </a:p>
      </dsp:txBody>
      <dsp:txXfrm>
        <a:off x="1139997" y="3703238"/>
        <a:ext cx="5742581" cy="9870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FB7613-3944-4516-A96B-38B01F34E930}">
      <dsp:nvSpPr>
        <dsp:cNvPr id="0" name=""/>
        <dsp:cNvSpPr/>
      </dsp:nvSpPr>
      <dsp:spPr>
        <a:xfrm>
          <a:off x="0" y="2111"/>
          <a:ext cx="12145363" cy="449848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C1A442-2FE3-45AB-961D-AF0C1D80E147}">
      <dsp:nvSpPr>
        <dsp:cNvPr id="0" name=""/>
        <dsp:cNvSpPr/>
      </dsp:nvSpPr>
      <dsp:spPr>
        <a:xfrm>
          <a:off x="136079" y="103327"/>
          <a:ext cx="247416" cy="2474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57E05E-F28C-431C-A49D-EF202B71B157}">
      <dsp:nvSpPr>
        <dsp:cNvPr id="0" name=""/>
        <dsp:cNvSpPr/>
      </dsp:nvSpPr>
      <dsp:spPr>
        <a:xfrm>
          <a:off x="519574" y="2111"/>
          <a:ext cx="11625788" cy="4498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09" tIns="47609" rIns="47609" bIns="4760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Customer churn is high for less than 1 year contract, and it decreases after that.</a:t>
          </a:r>
        </a:p>
      </dsp:txBody>
      <dsp:txXfrm>
        <a:off x="519574" y="2111"/>
        <a:ext cx="11625788" cy="449848"/>
      </dsp:txXfrm>
    </dsp:sp>
    <dsp:sp modelId="{5EBFD743-F542-4191-A27E-630720F08496}">
      <dsp:nvSpPr>
        <dsp:cNvPr id="0" name=""/>
        <dsp:cNvSpPr/>
      </dsp:nvSpPr>
      <dsp:spPr>
        <a:xfrm>
          <a:off x="0" y="564422"/>
          <a:ext cx="12145363" cy="449848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5A6E0C-CB68-47B6-99EB-496985BA9A71}">
      <dsp:nvSpPr>
        <dsp:cNvPr id="0" name=""/>
        <dsp:cNvSpPr/>
      </dsp:nvSpPr>
      <dsp:spPr>
        <a:xfrm>
          <a:off x="136079" y="665638"/>
          <a:ext cx="247416" cy="2474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F5A132-5676-4ABC-951B-A0DAA05B63BE}">
      <dsp:nvSpPr>
        <dsp:cNvPr id="0" name=""/>
        <dsp:cNvSpPr/>
      </dsp:nvSpPr>
      <dsp:spPr>
        <a:xfrm>
          <a:off x="519574" y="564422"/>
          <a:ext cx="11625788" cy="4498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09" tIns="47609" rIns="47609" bIns="4760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Customer churn increases for higher monthly charges.</a:t>
          </a:r>
        </a:p>
      </dsp:txBody>
      <dsp:txXfrm>
        <a:off x="519574" y="564422"/>
        <a:ext cx="11625788" cy="449848"/>
      </dsp:txXfrm>
    </dsp:sp>
    <dsp:sp modelId="{54DCD0E6-5513-406A-B916-328A7C6AD1F5}">
      <dsp:nvSpPr>
        <dsp:cNvPr id="0" name=""/>
        <dsp:cNvSpPr/>
      </dsp:nvSpPr>
      <dsp:spPr>
        <a:xfrm>
          <a:off x="0" y="1126732"/>
          <a:ext cx="12145363" cy="449848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A4FCDB-16ED-43F8-81B1-453B799AC881}">
      <dsp:nvSpPr>
        <dsp:cNvPr id="0" name=""/>
        <dsp:cNvSpPr/>
      </dsp:nvSpPr>
      <dsp:spPr>
        <a:xfrm>
          <a:off x="136079" y="1227948"/>
          <a:ext cx="247416" cy="2474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03F0FC-344D-4418-B10C-A37F9ED76104}">
      <dsp:nvSpPr>
        <dsp:cNvPr id="0" name=""/>
        <dsp:cNvSpPr/>
      </dsp:nvSpPr>
      <dsp:spPr>
        <a:xfrm>
          <a:off x="519574" y="1126732"/>
          <a:ext cx="11625788" cy="4498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09" tIns="47609" rIns="47609" bIns="4760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Customer churn is high for lesser total charges and decreases after that.</a:t>
          </a:r>
        </a:p>
      </dsp:txBody>
      <dsp:txXfrm>
        <a:off x="519574" y="1126732"/>
        <a:ext cx="11625788" cy="449848"/>
      </dsp:txXfrm>
    </dsp:sp>
    <dsp:sp modelId="{2DC599F2-9B1E-428A-9834-FF9B8302A12F}">
      <dsp:nvSpPr>
        <dsp:cNvPr id="0" name=""/>
        <dsp:cNvSpPr/>
      </dsp:nvSpPr>
      <dsp:spPr>
        <a:xfrm>
          <a:off x="0" y="1689042"/>
          <a:ext cx="12145363" cy="449848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F84999-4764-4248-8DB9-153CC5FB509E}">
      <dsp:nvSpPr>
        <dsp:cNvPr id="0" name=""/>
        <dsp:cNvSpPr/>
      </dsp:nvSpPr>
      <dsp:spPr>
        <a:xfrm>
          <a:off x="136079" y="1790258"/>
          <a:ext cx="247416" cy="2474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EFCCB-F497-4CDC-8EF2-C6B0B4ADD21C}">
      <dsp:nvSpPr>
        <dsp:cNvPr id="0" name=""/>
        <dsp:cNvSpPr/>
      </dsp:nvSpPr>
      <dsp:spPr>
        <a:xfrm>
          <a:off x="519574" y="1689042"/>
          <a:ext cx="11625788" cy="4498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09" tIns="47609" rIns="47609" bIns="4760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Churn score is higher for a score 65 and above.</a:t>
          </a:r>
        </a:p>
      </dsp:txBody>
      <dsp:txXfrm>
        <a:off x="519574" y="1689042"/>
        <a:ext cx="11625788" cy="449848"/>
      </dsp:txXfrm>
    </dsp:sp>
    <dsp:sp modelId="{CF75C63A-E152-4DA7-A4F5-DD3CE02B98AF}">
      <dsp:nvSpPr>
        <dsp:cNvPr id="0" name=""/>
        <dsp:cNvSpPr/>
      </dsp:nvSpPr>
      <dsp:spPr>
        <a:xfrm>
          <a:off x="0" y="2251352"/>
          <a:ext cx="12145363" cy="449848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37F2BB-2EA5-4912-84B8-975F9ECB1C53}">
      <dsp:nvSpPr>
        <dsp:cNvPr id="0" name=""/>
        <dsp:cNvSpPr/>
      </dsp:nvSpPr>
      <dsp:spPr>
        <a:xfrm>
          <a:off x="136079" y="2352568"/>
          <a:ext cx="247416" cy="24741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3AE554-9957-4437-B1A2-C57FF984E722}">
      <dsp:nvSpPr>
        <dsp:cNvPr id="0" name=""/>
        <dsp:cNvSpPr/>
      </dsp:nvSpPr>
      <dsp:spPr>
        <a:xfrm>
          <a:off x="519574" y="2251352"/>
          <a:ext cx="11625788" cy="4498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09" tIns="47609" rIns="47609" bIns="4760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Churn values are equal across all the Customer lifetime values. </a:t>
          </a:r>
        </a:p>
      </dsp:txBody>
      <dsp:txXfrm>
        <a:off x="519574" y="2251352"/>
        <a:ext cx="11625788" cy="4498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A3E3FA-61B9-4BB4-AC54-524B85CA9C5E}">
      <dsp:nvSpPr>
        <dsp:cNvPr id="0" name=""/>
        <dsp:cNvSpPr/>
      </dsp:nvSpPr>
      <dsp:spPr>
        <a:xfrm>
          <a:off x="0" y="247"/>
          <a:ext cx="12192000" cy="578555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B1D26F-59A4-4E4A-BA99-99AEE85A75AB}">
      <dsp:nvSpPr>
        <dsp:cNvPr id="0" name=""/>
        <dsp:cNvSpPr/>
      </dsp:nvSpPr>
      <dsp:spPr>
        <a:xfrm>
          <a:off x="175013" y="130422"/>
          <a:ext cx="318205" cy="3182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B8A36A-B28A-4DD1-B753-1C594F120BC3}">
      <dsp:nvSpPr>
        <dsp:cNvPr id="0" name=""/>
        <dsp:cNvSpPr/>
      </dsp:nvSpPr>
      <dsp:spPr>
        <a:xfrm>
          <a:off x="668232" y="247"/>
          <a:ext cx="11523767" cy="578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30" tIns="61230" rIns="61230" bIns="6123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Monthly charges increases with the tenure months.</a:t>
          </a:r>
        </a:p>
      </dsp:txBody>
      <dsp:txXfrm>
        <a:off x="668232" y="247"/>
        <a:ext cx="11523767" cy="578555"/>
      </dsp:txXfrm>
    </dsp:sp>
    <dsp:sp modelId="{DC8C3026-C145-47B7-9135-3BDF24887542}">
      <dsp:nvSpPr>
        <dsp:cNvPr id="0" name=""/>
        <dsp:cNvSpPr/>
      </dsp:nvSpPr>
      <dsp:spPr>
        <a:xfrm>
          <a:off x="0" y="723442"/>
          <a:ext cx="12192000" cy="578555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15D7CE-9B5D-4D0F-8492-49AF93543CE1}">
      <dsp:nvSpPr>
        <dsp:cNvPr id="0" name=""/>
        <dsp:cNvSpPr/>
      </dsp:nvSpPr>
      <dsp:spPr>
        <a:xfrm>
          <a:off x="175013" y="853617"/>
          <a:ext cx="318205" cy="3182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095430-EBFF-4B65-A59B-B127A5F81119}">
      <dsp:nvSpPr>
        <dsp:cNvPr id="0" name=""/>
        <dsp:cNvSpPr/>
      </dsp:nvSpPr>
      <dsp:spPr>
        <a:xfrm>
          <a:off x="668232" y="723442"/>
          <a:ext cx="11523767" cy="578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30" tIns="61230" rIns="61230" bIns="6123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Total charges increases with increase in tenure months.</a:t>
          </a:r>
        </a:p>
      </dsp:txBody>
      <dsp:txXfrm>
        <a:off x="668232" y="723442"/>
        <a:ext cx="11523767" cy="578555"/>
      </dsp:txXfrm>
    </dsp:sp>
    <dsp:sp modelId="{57ED901A-D43D-4EF4-826B-65ABBF7B050D}">
      <dsp:nvSpPr>
        <dsp:cNvPr id="0" name=""/>
        <dsp:cNvSpPr/>
      </dsp:nvSpPr>
      <dsp:spPr>
        <a:xfrm>
          <a:off x="0" y="1446636"/>
          <a:ext cx="12192000" cy="578555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B76FA1-6AA2-4F97-9956-6240CD46F3B1}">
      <dsp:nvSpPr>
        <dsp:cNvPr id="0" name=""/>
        <dsp:cNvSpPr/>
      </dsp:nvSpPr>
      <dsp:spPr>
        <a:xfrm>
          <a:off x="175013" y="1576811"/>
          <a:ext cx="318205" cy="3182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CF6404-8335-4C7D-A279-960A2D7CA8A6}">
      <dsp:nvSpPr>
        <dsp:cNvPr id="0" name=""/>
        <dsp:cNvSpPr/>
      </dsp:nvSpPr>
      <dsp:spPr>
        <a:xfrm>
          <a:off x="668232" y="1446636"/>
          <a:ext cx="11523767" cy="578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30" tIns="61230" rIns="61230" bIns="6123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Churn score trends are constant and around 45-55 for no-churn customers whereas it is around 80-100 for customers who churn.</a:t>
          </a:r>
        </a:p>
      </dsp:txBody>
      <dsp:txXfrm>
        <a:off x="668232" y="1446636"/>
        <a:ext cx="11523767" cy="5785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A3E3FA-61B9-4BB4-AC54-524B85CA9C5E}">
      <dsp:nvSpPr>
        <dsp:cNvPr id="0" name=""/>
        <dsp:cNvSpPr/>
      </dsp:nvSpPr>
      <dsp:spPr>
        <a:xfrm>
          <a:off x="0" y="329133"/>
          <a:ext cx="12192000" cy="607632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B1D26F-59A4-4E4A-BA99-99AEE85A75AB}">
      <dsp:nvSpPr>
        <dsp:cNvPr id="0" name=""/>
        <dsp:cNvSpPr/>
      </dsp:nvSpPr>
      <dsp:spPr>
        <a:xfrm>
          <a:off x="183808" y="465851"/>
          <a:ext cx="334197" cy="3341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B8A36A-B28A-4DD1-B753-1C594F120BC3}">
      <dsp:nvSpPr>
        <dsp:cNvPr id="0" name=""/>
        <dsp:cNvSpPr/>
      </dsp:nvSpPr>
      <dsp:spPr>
        <a:xfrm>
          <a:off x="701814" y="329133"/>
          <a:ext cx="11490185" cy="607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308" tIns="64308" rIns="64308" bIns="6430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There are very few outliers for the Tenure months and the Total charges features.</a:t>
          </a:r>
        </a:p>
      </dsp:txBody>
      <dsp:txXfrm>
        <a:off x="701814" y="329133"/>
        <a:ext cx="11490185" cy="607632"/>
      </dsp:txXfrm>
    </dsp:sp>
    <dsp:sp modelId="{DC8C3026-C145-47B7-9135-3BDF24887542}">
      <dsp:nvSpPr>
        <dsp:cNvPr id="0" name=""/>
        <dsp:cNvSpPr/>
      </dsp:nvSpPr>
      <dsp:spPr>
        <a:xfrm>
          <a:off x="0" y="1088674"/>
          <a:ext cx="12192000" cy="607632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15D7CE-9B5D-4D0F-8492-49AF93543CE1}">
      <dsp:nvSpPr>
        <dsp:cNvPr id="0" name=""/>
        <dsp:cNvSpPr/>
      </dsp:nvSpPr>
      <dsp:spPr>
        <a:xfrm>
          <a:off x="183808" y="1225391"/>
          <a:ext cx="334197" cy="3341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095430-EBFF-4B65-A59B-B127A5F81119}">
      <dsp:nvSpPr>
        <dsp:cNvPr id="0" name=""/>
        <dsp:cNvSpPr/>
      </dsp:nvSpPr>
      <dsp:spPr>
        <a:xfrm>
          <a:off x="701814" y="1088674"/>
          <a:ext cx="11490185" cy="607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308" tIns="64308" rIns="64308" bIns="6430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We will keep these data points to utilize the information for customer behavior from these data points.</a:t>
          </a:r>
        </a:p>
      </dsp:txBody>
      <dsp:txXfrm>
        <a:off x="701814" y="1088674"/>
        <a:ext cx="11490185" cy="60763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F8A7AF-E5A6-4024-84A6-CD4900347C26}">
      <dsp:nvSpPr>
        <dsp:cNvPr id="0" name=""/>
        <dsp:cNvSpPr/>
      </dsp:nvSpPr>
      <dsp:spPr>
        <a:xfrm>
          <a:off x="0" y="349898"/>
          <a:ext cx="52832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A70574B-E529-44F1-87D2-B689507F1B61}">
      <dsp:nvSpPr>
        <dsp:cNvPr id="0" name=""/>
        <dsp:cNvSpPr/>
      </dsp:nvSpPr>
      <dsp:spPr>
        <a:xfrm>
          <a:off x="264160" y="128498"/>
          <a:ext cx="3698240" cy="442800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85" tIns="0" rIns="13978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Logistic Regression</a:t>
          </a:r>
        </a:p>
      </dsp:txBody>
      <dsp:txXfrm>
        <a:off x="285776" y="150114"/>
        <a:ext cx="3655008" cy="399568"/>
      </dsp:txXfrm>
    </dsp:sp>
    <dsp:sp modelId="{10280DA7-F9E8-406B-95A2-6E61C0FEACC8}">
      <dsp:nvSpPr>
        <dsp:cNvPr id="0" name=""/>
        <dsp:cNvSpPr/>
      </dsp:nvSpPr>
      <dsp:spPr>
        <a:xfrm>
          <a:off x="0" y="1030298"/>
          <a:ext cx="52832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hueOff val="0"/>
              <a:satOff val="0"/>
              <a:lumOff val="0"/>
              <a:alphaOff val="-6667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0CCAAE9-F63A-43B7-98C4-719E933D5B3F}">
      <dsp:nvSpPr>
        <dsp:cNvPr id="0" name=""/>
        <dsp:cNvSpPr/>
      </dsp:nvSpPr>
      <dsp:spPr>
        <a:xfrm>
          <a:off x="264160" y="808898"/>
          <a:ext cx="3698240" cy="442800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6667"/>
                <a:satMod val="103000"/>
                <a:lumMod val="102000"/>
                <a:tint val="94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-6667"/>
                <a:satMod val="110000"/>
                <a:lumMod val="100000"/>
                <a:shade val="1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6667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85" tIns="0" rIns="13978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Decision Trees </a:t>
          </a:r>
        </a:p>
      </dsp:txBody>
      <dsp:txXfrm>
        <a:off x="285776" y="830514"/>
        <a:ext cx="3655008" cy="399568"/>
      </dsp:txXfrm>
    </dsp:sp>
    <dsp:sp modelId="{88C0EBBD-8063-466F-BD16-A0C97CBC5EE7}">
      <dsp:nvSpPr>
        <dsp:cNvPr id="0" name=""/>
        <dsp:cNvSpPr/>
      </dsp:nvSpPr>
      <dsp:spPr>
        <a:xfrm>
          <a:off x="0" y="1710699"/>
          <a:ext cx="52832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hueOff val="0"/>
              <a:satOff val="0"/>
              <a:lumOff val="0"/>
              <a:alphaOff val="-13333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065E068-C2F6-47E3-8962-4944ABCBA3CD}">
      <dsp:nvSpPr>
        <dsp:cNvPr id="0" name=""/>
        <dsp:cNvSpPr/>
      </dsp:nvSpPr>
      <dsp:spPr>
        <a:xfrm>
          <a:off x="264160" y="1489298"/>
          <a:ext cx="3698240" cy="442800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3333"/>
                <a:satMod val="103000"/>
                <a:lumMod val="102000"/>
                <a:tint val="94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-13333"/>
                <a:satMod val="110000"/>
                <a:lumMod val="100000"/>
                <a:shade val="1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13333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85" tIns="0" rIns="13978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Random Forest</a:t>
          </a:r>
        </a:p>
      </dsp:txBody>
      <dsp:txXfrm>
        <a:off x="285776" y="1510914"/>
        <a:ext cx="3655008" cy="399568"/>
      </dsp:txXfrm>
    </dsp:sp>
    <dsp:sp modelId="{823C5FB1-9A70-4A70-A0F0-DB474432CE25}">
      <dsp:nvSpPr>
        <dsp:cNvPr id="0" name=""/>
        <dsp:cNvSpPr/>
      </dsp:nvSpPr>
      <dsp:spPr>
        <a:xfrm>
          <a:off x="0" y="2391099"/>
          <a:ext cx="52832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3A13E59-8DE9-4DAB-ADFB-2581259D39DB}">
      <dsp:nvSpPr>
        <dsp:cNvPr id="0" name=""/>
        <dsp:cNvSpPr/>
      </dsp:nvSpPr>
      <dsp:spPr>
        <a:xfrm>
          <a:off x="264160" y="2169699"/>
          <a:ext cx="3698240" cy="442800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85" tIns="0" rIns="13978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KNN</a:t>
          </a:r>
        </a:p>
      </dsp:txBody>
      <dsp:txXfrm>
        <a:off x="285776" y="2191315"/>
        <a:ext cx="3655008" cy="399568"/>
      </dsp:txXfrm>
    </dsp:sp>
    <dsp:sp modelId="{C1829676-F21C-41EC-9F17-0D26F996CB24}">
      <dsp:nvSpPr>
        <dsp:cNvPr id="0" name=""/>
        <dsp:cNvSpPr/>
      </dsp:nvSpPr>
      <dsp:spPr>
        <a:xfrm>
          <a:off x="0" y="3071499"/>
          <a:ext cx="52832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hueOff val="0"/>
              <a:satOff val="0"/>
              <a:lumOff val="0"/>
              <a:alphaOff val="-26667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D0EA89E-643C-4432-A3EE-6B6402CDD248}">
      <dsp:nvSpPr>
        <dsp:cNvPr id="0" name=""/>
        <dsp:cNvSpPr/>
      </dsp:nvSpPr>
      <dsp:spPr>
        <a:xfrm>
          <a:off x="264160" y="2850099"/>
          <a:ext cx="3698240" cy="442800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6667"/>
                <a:satMod val="103000"/>
                <a:lumMod val="102000"/>
                <a:tint val="94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-26667"/>
                <a:satMod val="110000"/>
                <a:lumMod val="100000"/>
                <a:shade val="1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26667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85" tIns="0" rIns="13978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XG Boost</a:t>
          </a:r>
        </a:p>
      </dsp:txBody>
      <dsp:txXfrm>
        <a:off x="285776" y="2871715"/>
        <a:ext cx="3655008" cy="399568"/>
      </dsp:txXfrm>
    </dsp:sp>
    <dsp:sp modelId="{D5696987-1955-4956-BA55-ABAE15674D78}">
      <dsp:nvSpPr>
        <dsp:cNvPr id="0" name=""/>
        <dsp:cNvSpPr/>
      </dsp:nvSpPr>
      <dsp:spPr>
        <a:xfrm>
          <a:off x="0" y="3751899"/>
          <a:ext cx="52832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hueOff val="0"/>
              <a:satOff val="0"/>
              <a:lumOff val="0"/>
              <a:alphaOff val="-33333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91A866F-1AE6-4D9B-8D90-CDECCE757D6F}">
      <dsp:nvSpPr>
        <dsp:cNvPr id="0" name=""/>
        <dsp:cNvSpPr/>
      </dsp:nvSpPr>
      <dsp:spPr>
        <a:xfrm>
          <a:off x="264160" y="3530499"/>
          <a:ext cx="3698240" cy="442800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33333"/>
                <a:satMod val="103000"/>
                <a:lumMod val="102000"/>
                <a:tint val="94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-33333"/>
                <a:satMod val="110000"/>
                <a:lumMod val="100000"/>
                <a:shade val="1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33333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85" tIns="0" rIns="13978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ADA Boost</a:t>
          </a:r>
        </a:p>
      </dsp:txBody>
      <dsp:txXfrm>
        <a:off x="285776" y="3552115"/>
        <a:ext cx="3655008" cy="399568"/>
      </dsp:txXfrm>
    </dsp:sp>
    <dsp:sp modelId="{B1B825E1-B701-43E4-A6A5-104BADF91568}">
      <dsp:nvSpPr>
        <dsp:cNvPr id="0" name=""/>
        <dsp:cNvSpPr/>
      </dsp:nvSpPr>
      <dsp:spPr>
        <a:xfrm>
          <a:off x="0" y="4432298"/>
          <a:ext cx="52832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6BC6E8B-C50B-4F63-9CD5-8062FF056E06}">
      <dsp:nvSpPr>
        <dsp:cNvPr id="0" name=""/>
        <dsp:cNvSpPr/>
      </dsp:nvSpPr>
      <dsp:spPr>
        <a:xfrm>
          <a:off x="264160" y="4210899"/>
          <a:ext cx="3698240" cy="442800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85" tIns="0" rIns="13978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CAT Boost</a:t>
          </a:r>
        </a:p>
      </dsp:txBody>
      <dsp:txXfrm>
        <a:off x="285776" y="4232515"/>
        <a:ext cx="3655008" cy="39956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2B1CF0-CD92-43D8-9F23-F52AB3488025}">
      <dsp:nvSpPr>
        <dsp:cNvPr id="0" name=""/>
        <dsp:cNvSpPr/>
      </dsp:nvSpPr>
      <dsp:spPr>
        <a:xfrm>
          <a:off x="0" y="3768635"/>
          <a:ext cx="2585901" cy="4946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SMOTE</a:t>
          </a:r>
        </a:p>
      </dsp:txBody>
      <dsp:txXfrm>
        <a:off x="0" y="3768635"/>
        <a:ext cx="2585901" cy="494631"/>
      </dsp:txXfrm>
    </dsp:sp>
    <dsp:sp modelId="{EBEBE29F-F805-42C8-8FEA-10656CFF8820}">
      <dsp:nvSpPr>
        <dsp:cNvPr id="0" name=""/>
        <dsp:cNvSpPr/>
      </dsp:nvSpPr>
      <dsp:spPr>
        <a:xfrm rot="10800000">
          <a:off x="0" y="3015311"/>
          <a:ext cx="2585901" cy="760742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K-Fold Cross Validation</a:t>
          </a:r>
        </a:p>
      </dsp:txBody>
      <dsp:txXfrm rot="10800000">
        <a:off x="0" y="3015311"/>
        <a:ext cx="2585901" cy="494307"/>
      </dsp:txXfrm>
    </dsp:sp>
    <dsp:sp modelId="{BC1B44EA-5CDE-4BE5-9FC4-520CC812CDBB}">
      <dsp:nvSpPr>
        <dsp:cNvPr id="0" name=""/>
        <dsp:cNvSpPr/>
      </dsp:nvSpPr>
      <dsp:spPr>
        <a:xfrm rot="10800000">
          <a:off x="0" y="2261988"/>
          <a:ext cx="2585901" cy="760742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Fitting</a:t>
          </a:r>
        </a:p>
      </dsp:txBody>
      <dsp:txXfrm rot="10800000">
        <a:off x="0" y="2261988"/>
        <a:ext cx="2585901" cy="494307"/>
      </dsp:txXfrm>
    </dsp:sp>
    <dsp:sp modelId="{33C9EB13-F929-4DCD-8A47-6E54FE64258F}">
      <dsp:nvSpPr>
        <dsp:cNvPr id="0" name=""/>
        <dsp:cNvSpPr/>
      </dsp:nvSpPr>
      <dsp:spPr>
        <a:xfrm rot="10800000">
          <a:off x="0" y="1508664"/>
          <a:ext cx="2585901" cy="760742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PCA</a:t>
          </a:r>
        </a:p>
      </dsp:txBody>
      <dsp:txXfrm rot="10800000">
        <a:off x="0" y="1508664"/>
        <a:ext cx="2585901" cy="494307"/>
      </dsp:txXfrm>
    </dsp:sp>
    <dsp:sp modelId="{14FA2DB6-F725-4D8E-AFBC-6398A0DF88B6}">
      <dsp:nvSpPr>
        <dsp:cNvPr id="0" name=""/>
        <dsp:cNvSpPr/>
      </dsp:nvSpPr>
      <dsp:spPr>
        <a:xfrm rot="10800000">
          <a:off x="0" y="755341"/>
          <a:ext cx="2585901" cy="760742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Min-max scaling</a:t>
          </a:r>
        </a:p>
      </dsp:txBody>
      <dsp:txXfrm rot="10800000">
        <a:off x="0" y="755341"/>
        <a:ext cx="2585901" cy="494307"/>
      </dsp:txXfrm>
    </dsp:sp>
    <dsp:sp modelId="{5444C2C4-5302-41D4-8655-C02CF821097E}">
      <dsp:nvSpPr>
        <dsp:cNvPr id="0" name=""/>
        <dsp:cNvSpPr/>
      </dsp:nvSpPr>
      <dsp:spPr>
        <a:xfrm rot="10800000">
          <a:off x="0" y="2017"/>
          <a:ext cx="2585901" cy="760742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Feature Encoding</a:t>
          </a:r>
        </a:p>
      </dsp:txBody>
      <dsp:txXfrm rot="10800000">
        <a:off x="0" y="2017"/>
        <a:ext cx="2585901" cy="49430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ACEAB7-E482-43DB-927F-D6B3C87C6E67}">
      <dsp:nvSpPr>
        <dsp:cNvPr id="0" name=""/>
        <dsp:cNvSpPr/>
      </dsp:nvSpPr>
      <dsp:spPr>
        <a:xfrm>
          <a:off x="0" y="214229"/>
          <a:ext cx="3506276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3A8FF20-F7C2-44BF-A4C8-E0049BB01351}">
      <dsp:nvSpPr>
        <dsp:cNvPr id="0" name=""/>
        <dsp:cNvSpPr/>
      </dsp:nvSpPr>
      <dsp:spPr>
        <a:xfrm>
          <a:off x="175313" y="96149"/>
          <a:ext cx="2454393" cy="23616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2770" tIns="0" rIns="9277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Churn Score</a:t>
          </a:r>
        </a:p>
      </dsp:txBody>
      <dsp:txXfrm>
        <a:off x="186841" y="107677"/>
        <a:ext cx="2431337" cy="213104"/>
      </dsp:txXfrm>
    </dsp:sp>
    <dsp:sp modelId="{54C9B257-ABCF-46CF-8C67-97B3588B92CD}">
      <dsp:nvSpPr>
        <dsp:cNvPr id="0" name=""/>
        <dsp:cNvSpPr/>
      </dsp:nvSpPr>
      <dsp:spPr>
        <a:xfrm>
          <a:off x="0" y="577109"/>
          <a:ext cx="3506276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BD1D19F-9DD0-4FC9-82ED-F105F77D4F5C}">
      <dsp:nvSpPr>
        <dsp:cNvPr id="0" name=""/>
        <dsp:cNvSpPr/>
      </dsp:nvSpPr>
      <dsp:spPr>
        <a:xfrm>
          <a:off x="175313" y="459029"/>
          <a:ext cx="2454393" cy="23616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2770" tIns="0" rIns="9277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Tenure Months</a:t>
          </a:r>
        </a:p>
      </dsp:txBody>
      <dsp:txXfrm>
        <a:off x="186841" y="470557"/>
        <a:ext cx="2431337" cy="213104"/>
      </dsp:txXfrm>
    </dsp:sp>
    <dsp:sp modelId="{E2A6E2AB-88EB-4896-A0F2-C87D7A53107B}">
      <dsp:nvSpPr>
        <dsp:cNvPr id="0" name=""/>
        <dsp:cNvSpPr/>
      </dsp:nvSpPr>
      <dsp:spPr>
        <a:xfrm>
          <a:off x="0" y="939989"/>
          <a:ext cx="3506276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8B78A43-A932-483F-B13D-2D310F6B31CD}">
      <dsp:nvSpPr>
        <dsp:cNvPr id="0" name=""/>
        <dsp:cNvSpPr/>
      </dsp:nvSpPr>
      <dsp:spPr>
        <a:xfrm>
          <a:off x="175313" y="821909"/>
          <a:ext cx="2454393" cy="23616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2770" tIns="0" rIns="9277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Monthly  Charges </a:t>
          </a:r>
        </a:p>
      </dsp:txBody>
      <dsp:txXfrm>
        <a:off x="186841" y="833437"/>
        <a:ext cx="2431337" cy="213104"/>
      </dsp:txXfrm>
    </dsp:sp>
    <dsp:sp modelId="{597F4C6B-6072-424C-8929-EBE85D67079A}">
      <dsp:nvSpPr>
        <dsp:cNvPr id="0" name=""/>
        <dsp:cNvSpPr/>
      </dsp:nvSpPr>
      <dsp:spPr>
        <a:xfrm>
          <a:off x="0" y="1302869"/>
          <a:ext cx="3506276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192213B-5AF3-4E7C-984C-2CEDF5BFBD62}">
      <dsp:nvSpPr>
        <dsp:cNvPr id="0" name=""/>
        <dsp:cNvSpPr/>
      </dsp:nvSpPr>
      <dsp:spPr>
        <a:xfrm>
          <a:off x="175313" y="1184789"/>
          <a:ext cx="2454393" cy="23616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2770" tIns="0" rIns="9277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Customer Lifetime Value (CLTV)</a:t>
          </a:r>
        </a:p>
      </dsp:txBody>
      <dsp:txXfrm>
        <a:off x="186841" y="1196317"/>
        <a:ext cx="2431337" cy="213104"/>
      </dsp:txXfrm>
    </dsp:sp>
    <dsp:sp modelId="{81F2199C-8B03-4BAC-B6B1-59CE0BE7B241}">
      <dsp:nvSpPr>
        <dsp:cNvPr id="0" name=""/>
        <dsp:cNvSpPr/>
      </dsp:nvSpPr>
      <dsp:spPr>
        <a:xfrm>
          <a:off x="0" y="1665749"/>
          <a:ext cx="3506276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921E8E4-3372-4530-800D-B2CFD9D9411C}">
      <dsp:nvSpPr>
        <dsp:cNvPr id="0" name=""/>
        <dsp:cNvSpPr/>
      </dsp:nvSpPr>
      <dsp:spPr>
        <a:xfrm>
          <a:off x="175313" y="1547669"/>
          <a:ext cx="2454393" cy="23616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2770" tIns="0" rIns="9277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Total Charges</a:t>
          </a:r>
        </a:p>
      </dsp:txBody>
      <dsp:txXfrm>
        <a:off x="186841" y="1559197"/>
        <a:ext cx="2431337" cy="213104"/>
      </dsp:txXfrm>
    </dsp:sp>
    <dsp:sp modelId="{1DB97A8F-AE1A-4C2A-A481-C7E751BF9E1C}">
      <dsp:nvSpPr>
        <dsp:cNvPr id="0" name=""/>
        <dsp:cNvSpPr/>
      </dsp:nvSpPr>
      <dsp:spPr>
        <a:xfrm>
          <a:off x="0" y="1978063"/>
          <a:ext cx="3506276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294CD72-03F8-4EDB-B74B-AAD04486D208}">
      <dsp:nvSpPr>
        <dsp:cNvPr id="0" name=""/>
        <dsp:cNvSpPr/>
      </dsp:nvSpPr>
      <dsp:spPr>
        <a:xfrm>
          <a:off x="175313" y="1910549"/>
          <a:ext cx="2454393" cy="23616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2770" tIns="0" rIns="9277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Contract</a:t>
          </a:r>
        </a:p>
      </dsp:txBody>
      <dsp:txXfrm>
        <a:off x="186841" y="1922077"/>
        <a:ext cx="2431337" cy="213104"/>
      </dsp:txXfrm>
    </dsp:sp>
    <dsp:sp modelId="{5471ED46-3EC0-4C39-9755-945BDE0123BF}">
      <dsp:nvSpPr>
        <dsp:cNvPr id="0" name=""/>
        <dsp:cNvSpPr/>
      </dsp:nvSpPr>
      <dsp:spPr>
        <a:xfrm>
          <a:off x="0" y="2391509"/>
          <a:ext cx="3506276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C5985B-722D-4D2A-B7A4-4E673D064C93}">
      <dsp:nvSpPr>
        <dsp:cNvPr id="0" name=""/>
        <dsp:cNvSpPr/>
      </dsp:nvSpPr>
      <dsp:spPr>
        <a:xfrm>
          <a:off x="175313" y="2273429"/>
          <a:ext cx="2454393" cy="23616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2770" tIns="0" rIns="9277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Internet Service</a:t>
          </a:r>
        </a:p>
      </dsp:txBody>
      <dsp:txXfrm>
        <a:off x="186841" y="2284957"/>
        <a:ext cx="2431337" cy="213104"/>
      </dsp:txXfrm>
    </dsp:sp>
    <dsp:sp modelId="{58EE0FB5-5876-433B-BB9F-2B9D479893C8}">
      <dsp:nvSpPr>
        <dsp:cNvPr id="0" name=""/>
        <dsp:cNvSpPr/>
      </dsp:nvSpPr>
      <dsp:spPr>
        <a:xfrm>
          <a:off x="0" y="2754389"/>
          <a:ext cx="3506276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8615EBA-1FE8-4CFD-9A32-E63BC1DED775}">
      <dsp:nvSpPr>
        <dsp:cNvPr id="0" name=""/>
        <dsp:cNvSpPr/>
      </dsp:nvSpPr>
      <dsp:spPr>
        <a:xfrm>
          <a:off x="175313" y="2636309"/>
          <a:ext cx="2454393" cy="23616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2770" tIns="0" rIns="9277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Payment Method</a:t>
          </a:r>
        </a:p>
      </dsp:txBody>
      <dsp:txXfrm>
        <a:off x="186841" y="2647837"/>
        <a:ext cx="2431337" cy="21310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ACEAB7-E482-43DB-927F-D6B3C87C6E67}">
      <dsp:nvSpPr>
        <dsp:cNvPr id="0" name=""/>
        <dsp:cNvSpPr/>
      </dsp:nvSpPr>
      <dsp:spPr>
        <a:xfrm>
          <a:off x="0" y="151559"/>
          <a:ext cx="3238603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3A8FF20-F7C2-44BF-A4C8-E0049BB01351}">
      <dsp:nvSpPr>
        <dsp:cNvPr id="0" name=""/>
        <dsp:cNvSpPr/>
      </dsp:nvSpPr>
      <dsp:spPr>
        <a:xfrm>
          <a:off x="161930" y="33479"/>
          <a:ext cx="2267022" cy="2361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5688" tIns="0" rIns="85688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Churn Score</a:t>
          </a:r>
        </a:p>
      </dsp:txBody>
      <dsp:txXfrm>
        <a:off x="173458" y="45007"/>
        <a:ext cx="2243966" cy="213104"/>
      </dsp:txXfrm>
    </dsp:sp>
    <dsp:sp modelId="{54C9B257-ABCF-46CF-8C67-97B3588B92CD}">
      <dsp:nvSpPr>
        <dsp:cNvPr id="0" name=""/>
        <dsp:cNvSpPr/>
      </dsp:nvSpPr>
      <dsp:spPr>
        <a:xfrm>
          <a:off x="0" y="514439"/>
          <a:ext cx="3238603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BD1D19F-9DD0-4FC9-82ED-F105F77D4F5C}">
      <dsp:nvSpPr>
        <dsp:cNvPr id="0" name=""/>
        <dsp:cNvSpPr/>
      </dsp:nvSpPr>
      <dsp:spPr>
        <a:xfrm>
          <a:off x="161930" y="396359"/>
          <a:ext cx="2267022" cy="2361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5688" tIns="0" rIns="85688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Contract Type</a:t>
          </a:r>
        </a:p>
      </dsp:txBody>
      <dsp:txXfrm>
        <a:off x="173458" y="407887"/>
        <a:ext cx="2243966" cy="213104"/>
      </dsp:txXfrm>
    </dsp:sp>
    <dsp:sp modelId="{77BBDBF6-73CE-4D33-9968-DC8492B87552}">
      <dsp:nvSpPr>
        <dsp:cNvPr id="0" name=""/>
        <dsp:cNvSpPr/>
      </dsp:nvSpPr>
      <dsp:spPr>
        <a:xfrm>
          <a:off x="0" y="877319"/>
          <a:ext cx="3238603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46A5239-F29B-4710-A332-6850B203BA14}">
      <dsp:nvSpPr>
        <dsp:cNvPr id="0" name=""/>
        <dsp:cNvSpPr/>
      </dsp:nvSpPr>
      <dsp:spPr>
        <a:xfrm>
          <a:off x="161930" y="759239"/>
          <a:ext cx="2267022" cy="2361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5688" tIns="0" rIns="85688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Tenure Months</a:t>
          </a:r>
        </a:p>
      </dsp:txBody>
      <dsp:txXfrm>
        <a:off x="173458" y="770767"/>
        <a:ext cx="2243966" cy="213104"/>
      </dsp:txXfrm>
    </dsp:sp>
    <dsp:sp modelId="{E2A6E2AB-88EB-4896-A0F2-C87D7A53107B}">
      <dsp:nvSpPr>
        <dsp:cNvPr id="0" name=""/>
        <dsp:cNvSpPr/>
      </dsp:nvSpPr>
      <dsp:spPr>
        <a:xfrm>
          <a:off x="0" y="1240199"/>
          <a:ext cx="3238603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8B78A43-A932-483F-B13D-2D310F6B31CD}">
      <dsp:nvSpPr>
        <dsp:cNvPr id="0" name=""/>
        <dsp:cNvSpPr/>
      </dsp:nvSpPr>
      <dsp:spPr>
        <a:xfrm>
          <a:off x="161930" y="1122119"/>
          <a:ext cx="2267022" cy="2361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5688" tIns="0" rIns="85688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Total Charges </a:t>
          </a:r>
        </a:p>
      </dsp:txBody>
      <dsp:txXfrm>
        <a:off x="173458" y="1133647"/>
        <a:ext cx="2243966" cy="213104"/>
      </dsp:txXfrm>
    </dsp:sp>
    <dsp:sp modelId="{597F4C6B-6072-424C-8929-EBE85D67079A}">
      <dsp:nvSpPr>
        <dsp:cNvPr id="0" name=""/>
        <dsp:cNvSpPr/>
      </dsp:nvSpPr>
      <dsp:spPr>
        <a:xfrm>
          <a:off x="0" y="1603079"/>
          <a:ext cx="3238603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192213B-5AF3-4E7C-984C-2CEDF5BFBD62}">
      <dsp:nvSpPr>
        <dsp:cNvPr id="0" name=""/>
        <dsp:cNvSpPr/>
      </dsp:nvSpPr>
      <dsp:spPr>
        <a:xfrm>
          <a:off x="161930" y="1484999"/>
          <a:ext cx="2267022" cy="2361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5688" tIns="0" rIns="85688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Internet Service</a:t>
          </a:r>
        </a:p>
      </dsp:txBody>
      <dsp:txXfrm>
        <a:off x="173458" y="1496527"/>
        <a:ext cx="2243966" cy="213104"/>
      </dsp:txXfrm>
    </dsp:sp>
    <dsp:sp modelId="{81F2199C-8B03-4BAC-B6B1-59CE0BE7B241}">
      <dsp:nvSpPr>
        <dsp:cNvPr id="0" name=""/>
        <dsp:cNvSpPr/>
      </dsp:nvSpPr>
      <dsp:spPr>
        <a:xfrm>
          <a:off x="0" y="1965959"/>
          <a:ext cx="3238603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921E8E4-3372-4530-800D-B2CFD9D9411C}">
      <dsp:nvSpPr>
        <dsp:cNvPr id="0" name=""/>
        <dsp:cNvSpPr/>
      </dsp:nvSpPr>
      <dsp:spPr>
        <a:xfrm>
          <a:off x="161930" y="1847879"/>
          <a:ext cx="2267022" cy="2361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5688" tIns="0" rIns="85688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Monthly Charges</a:t>
          </a:r>
        </a:p>
      </dsp:txBody>
      <dsp:txXfrm>
        <a:off x="173458" y="1859407"/>
        <a:ext cx="2243966" cy="213104"/>
      </dsp:txXfrm>
    </dsp:sp>
    <dsp:sp modelId="{1DB97A8F-AE1A-4C2A-A481-C7E751BF9E1C}">
      <dsp:nvSpPr>
        <dsp:cNvPr id="0" name=""/>
        <dsp:cNvSpPr/>
      </dsp:nvSpPr>
      <dsp:spPr>
        <a:xfrm>
          <a:off x="0" y="2278273"/>
          <a:ext cx="3238603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294CD72-03F8-4EDB-B74B-AAD04486D208}">
      <dsp:nvSpPr>
        <dsp:cNvPr id="0" name=""/>
        <dsp:cNvSpPr/>
      </dsp:nvSpPr>
      <dsp:spPr>
        <a:xfrm>
          <a:off x="161930" y="2210759"/>
          <a:ext cx="2267022" cy="2361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5688" tIns="0" rIns="85688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Dependents</a:t>
          </a:r>
        </a:p>
      </dsp:txBody>
      <dsp:txXfrm>
        <a:off x="173458" y="2222287"/>
        <a:ext cx="2243966" cy="213104"/>
      </dsp:txXfrm>
    </dsp:sp>
    <dsp:sp modelId="{5471ED46-3EC0-4C39-9755-945BDE0123BF}">
      <dsp:nvSpPr>
        <dsp:cNvPr id="0" name=""/>
        <dsp:cNvSpPr/>
      </dsp:nvSpPr>
      <dsp:spPr>
        <a:xfrm>
          <a:off x="0" y="2691719"/>
          <a:ext cx="3238603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C5985B-722D-4D2A-B7A4-4E673D064C93}">
      <dsp:nvSpPr>
        <dsp:cNvPr id="0" name=""/>
        <dsp:cNvSpPr/>
      </dsp:nvSpPr>
      <dsp:spPr>
        <a:xfrm>
          <a:off x="161930" y="2573639"/>
          <a:ext cx="2267022" cy="2361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5688" tIns="0" rIns="85688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Customer Lifetime Value (CLTV)</a:t>
          </a:r>
        </a:p>
      </dsp:txBody>
      <dsp:txXfrm>
        <a:off x="173458" y="2585167"/>
        <a:ext cx="2243966" cy="21310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A3E3FA-61B9-4BB4-AC54-524B85CA9C5E}">
      <dsp:nvSpPr>
        <dsp:cNvPr id="0" name=""/>
        <dsp:cNvSpPr/>
      </dsp:nvSpPr>
      <dsp:spPr>
        <a:xfrm>
          <a:off x="0" y="329133"/>
          <a:ext cx="12192000" cy="607632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B1D26F-59A4-4E4A-BA99-99AEE85A75AB}">
      <dsp:nvSpPr>
        <dsp:cNvPr id="0" name=""/>
        <dsp:cNvSpPr/>
      </dsp:nvSpPr>
      <dsp:spPr>
        <a:xfrm>
          <a:off x="183808" y="465851"/>
          <a:ext cx="334197" cy="3341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B8A36A-B28A-4DD1-B753-1C594F120BC3}">
      <dsp:nvSpPr>
        <dsp:cNvPr id="0" name=""/>
        <dsp:cNvSpPr/>
      </dsp:nvSpPr>
      <dsp:spPr>
        <a:xfrm>
          <a:off x="701814" y="329133"/>
          <a:ext cx="11490185" cy="607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308" tIns="64308" rIns="64308" bIns="6430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Customer churn is higher when the monthly charges and total charges are higher.</a:t>
          </a:r>
        </a:p>
      </dsp:txBody>
      <dsp:txXfrm>
        <a:off x="701814" y="329133"/>
        <a:ext cx="11490185" cy="607632"/>
      </dsp:txXfrm>
    </dsp:sp>
    <dsp:sp modelId="{4D72671E-93E9-41D3-BFCF-C2583428AC7E}">
      <dsp:nvSpPr>
        <dsp:cNvPr id="0" name=""/>
        <dsp:cNvSpPr/>
      </dsp:nvSpPr>
      <dsp:spPr>
        <a:xfrm>
          <a:off x="0" y="1088674"/>
          <a:ext cx="12192000" cy="607632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2AF087-4406-48F6-8BA3-B83DE84A9BAA}">
      <dsp:nvSpPr>
        <dsp:cNvPr id="0" name=""/>
        <dsp:cNvSpPr/>
      </dsp:nvSpPr>
      <dsp:spPr>
        <a:xfrm>
          <a:off x="183808" y="1225391"/>
          <a:ext cx="334197" cy="3341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9FFF78-BEB3-4F40-8158-577BBDA84B12}">
      <dsp:nvSpPr>
        <dsp:cNvPr id="0" name=""/>
        <dsp:cNvSpPr/>
      </dsp:nvSpPr>
      <dsp:spPr>
        <a:xfrm>
          <a:off x="701814" y="1088674"/>
          <a:ext cx="11490185" cy="607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308" tIns="64308" rIns="64308" bIns="6430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company needs better customer service to advise customers on value-oriented plans for customer loyalty and retention. </a:t>
          </a:r>
        </a:p>
      </dsp:txBody>
      <dsp:txXfrm>
        <a:off x="701814" y="1088674"/>
        <a:ext cx="11490185" cy="6076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A8954-0742-4622-93B9-D80D5903411A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DD0D01-D593-4AD4-B870-0321EFC0A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861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D0D01-D593-4AD4-B870-0321EFC0AA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160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D0D01-D593-4AD4-B870-0321EFC0AA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509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D0D01-D593-4AD4-B870-0321EFC0AA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498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D0D01-D593-4AD4-B870-0321EFC0AA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44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D0D01-D593-4AD4-B870-0321EFC0AA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63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D0D01-D593-4AD4-B870-0321EFC0AA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610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D0D01-D593-4AD4-B870-0321EFC0AA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731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D0D01-D593-4AD4-B870-0321EFC0AA1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969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F62A-4AC8-2928-8F5B-87F14AF3F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493830-42BB-3FA4-23DA-5BE4E3A48B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8FE03-367C-F37A-D8B8-3FDC8D32C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3D764-C8A6-4E0C-BE46-9DFAF135ACBB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0188-D4AD-B47B-8469-49E6E5BD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7BD3F-415A-9E54-34B6-41711DE8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56CF1-A269-42C8-973C-8D05807A9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486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1C086-08F7-3F4B-EDAB-CD9F3CACD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5346E1-5BCE-EB1C-6477-06CD6B67C7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006BC-0AD5-4921-26C9-9BE35D21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3D764-C8A6-4E0C-BE46-9DFAF135ACBB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5059F8-C1CA-34FE-AE46-C132CB69E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AE8DB-7517-C531-9693-37F52DC13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56CF1-A269-42C8-973C-8D05807A9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59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83031-AE4F-8CFD-FE35-05DF40E78E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951FE2-89DB-8E24-EEFF-CDA55A39BC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D93BF-5775-0FAF-4038-D6176C959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3D764-C8A6-4E0C-BE46-9DFAF135ACBB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C74CD-A798-CA0D-3B66-9329DBFF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4B26F-D1D4-B80D-7D01-45C2729C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56CF1-A269-42C8-973C-8D05807A9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233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3F56-C47F-78FC-EA9A-90287BCA6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C83B7-4758-C60A-78F1-EC6895E1E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9A520-367D-4250-245D-8B0C03473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3D764-C8A6-4E0C-BE46-9DFAF135ACBB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1F679-04CC-D222-7EB8-F2AAE2054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10EC3-5860-61A2-7E1D-9A7C0C2EB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56CF1-A269-42C8-973C-8D05807A9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34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984CB-6337-279D-B50C-2A5684757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08C07-04FA-3937-9B2C-3F896114E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AB1A5-B5EB-9DB0-1917-858B4E3DF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3D764-C8A6-4E0C-BE46-9DFAF135ACBB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52AD0-50E3-31E0-1E76-99D5D1710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3C883-CDBF-729D-21C2-91F8DD722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56CF1-A269-42C8-973C-8D05807A9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886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01653-999F-17BA-4304-EEED3611A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20EEB-A517-B552-B3A4-64162412C2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0090E-B514-F876-E640-5D58A9BACE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2D3365-433B-A8D2-55F1-8EAAEC07F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3D764-C8A6-4E0C-BE46-9DFAF135ACBB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0F6D29-0516-4073-86B0-0C77B5EC0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20C929-59FB-9A8E-38F9-CE3E8024E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56CF1-A269-42C8-973C-8D05807A9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99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5DB69-7008-7DA1-3D2D-C9554871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25CAC4-59CB-C3C4-B1DF-BBC104E44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DE7F55-545A-5C5C-0905-EA7709AAC5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65D9BC-AA8F-7302-8AF5-3C1983C3A7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4E383-15DA-922F-C28F-F1B55955C1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C2EA8D-580F-41EE-8833-A5CB5E97A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3D764-C8A6-4E0C-BE46-9DFAF135ACBB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2A3A72-A0C5-907A-B8CF-338216558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0AC43F-253D-4DC1-7173-CEF987DA2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56CF1-A269-42C8-973C-8D05807A9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26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030F9-6A35-3472-64A2-5EB79AEEC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2A24D5-29B3-7A84-E561-DD8E17419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3D764-C8A6-4E0C-BE46-9DFAF135ACBB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2F7E29-F6E6-CF21-BBBA-840855DFB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16EAF-3567-C8F1-821B-A32A3572A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56CF1-A269-42C8-973C-8D05807A9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43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B53F21-EFB1-B04E-FA18-B0055A2C2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3D764-C8A6-4E0C-BE46-9DFAF135ACBB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E2997A-2F39-E2D5-D7D2-2D586E686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D0DF4-B96E-B5C6-7BF5-6AD7C031C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56CF1-A269-42C8-973C-8D05807A9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21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A3FBE-0455-263F-5B22-413F9A17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A6D5E-1495-4CC9-11ED-C48D38BCE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4BC62-2159-192E-617F-161A313CF3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D0535D-B73B-96E5-3E75-85742AE58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3D764-C8A6-4E0C-BE46-9DFAF135ACBB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55A743-BEA5-E099-B737-DD2EF6145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243D95-33AB-1317-4DEA-2F9D06DFE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56CF1-A269-42C8-973C-8D05807A9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18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875D5-EA2A-0321-EDBB-1698B8C6A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5C5BE8-637B-A46E-21AE-FD05E136B4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03A329-11C7-6785-E7B9-0F36285C70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EE3A9B-EC27-F870-05B1-77150349C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3D764-C8A6-4E0C-BE46-9DFAF135ACBB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1BC596-FF61-71C2-AB07-6290F72C2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F20B1-E0C5-1B64-5AF5-CA5697DB2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56CF1-A269-42C8-973C-8D05807A9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46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51772B-92CF-9696-7F11-E97BA853F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CD826-8240-12EC-AD36-8993EC5E3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3083B-0FB8-945C-FA7C-85327916DB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33D764-C8A6-4E0C-BE46-9DFAF135ACBB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6FBD2-55A4-D3DE-5959-D12834A4E6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DBE20-A304-F3C6-FB2D-F57D51D524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456CF1-A269-42C8-973C-8D05807A9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040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61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70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2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1.xml"/><Relationship Id="rId5" Type="http://schemas.openxmlformats.org/officeDocument/2006/relationships/hyperlink" Target="https://hbr.org/2014/10/the-value-of-keeping-the-right-customers" TargetMode="External"/><Relationship Id="rId10" Type="http://schemas.microsoft.com/office/2007/relationships/diagramDrawing" Target="../diagrams/drawing1.xml"/><Relationship Id="rId4" Type="http://schemas.microsoft.com/office/2007/relationships/hdphoto" Target="../media/hdphoto1.wdp"/><Relationship Id="rId9" Type="http://schemas.openxmlformats.org/officeDocument/2006/relationships/diagramColors" Target="../diagrams/colors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6.xml"/><Relationship Id="rId4" Type="http://schemas.microsoft.com/office/2007/relationships/hdphoto" Target="../media/hdphoto4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aringpoint.com/en-no/insights-events/blog/tips-for-predicting-and-preventing-churn/" TargetMode="External"/><Relationship Id="rId7" Type="http://schemas.microsoft.com/office/2007/relationships/hdphoto" Target="../media/hdphoto6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microsoft.com/office/2007/relationships/hdphoto" Target="../media/hdphoto5.wdp"/><Relationship Id="rId4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s://www.kaggle.com/datasets/yeanzc/telco-customer-churn-ibm-dataset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lawyersandsettlements.com/blog/week-adjourned-11-25-16-comcast-walmart-telemarketing.html" TargetMode="External"/><Relationship Id="rId5" Type="http://schemas.openxmlformats.org/officeDocument/2006/relationships/image" Target="../media/image12.jpg"/><Relationship Id="rId4" Type="http://schemas.openxmlformats.org/officeDocument/2006/relationships/hyperlink" Target="https://energy.acm.org/conferences/eenergy/2019/registration.php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hyperlink" Target="https://forecastegy.com/posts/feature-importance-in-logistic-regression/" TargetMode="Externa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123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14" name="Rectangle 3113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D192C7-5FB5-72B9-8544-BAC4AA071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5033" y="1415844"/>
            <a:ext cx="2853372" cy="464082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IFI 8420 Business Machine Learning </a:t>
            </a:r>
            <a:br>
              <a:rPr lang="en-US" sz="24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</a:br>
            <a:b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24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Final Project</a:t>
            </a:r>
            <a:br>
              <a:rPr lang="en-US" sz="24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</a:br>
            <a:b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Group 3</a:t>
            </a:r>
            <a:br>
              <a:rPr lang="en-US" sz="24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</a:br>
            <a:br>
              <a:rPr lang="en-US" sz="24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24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Shreyashi Mukhopadhyay</a:t>
            </a:r>
            <a:br>
              <a:rPr lang="en-US" sz="24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</a:br>
            <a:br>
              <a:rPr lang="en-US" sz="24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24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Telecom customer churn prediction: IBM Dataset</a:t>
            </a:r>
          </a:p>
        </p:txBody>
      </p:sp>
      <p:sp>
        <p:nvSpPr>
          <p:cNvPr id="3115" name="Rectangle 3114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16" name="Rectangle 311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mpact of churn in telecom Industry. How BI can potentially solve the  problem?">
            <a:extLst>
              <a:ext uri="{FF2B5EF4-FFF2-40B4-BE49-F238E27FC236}">
                <a16:creationId xmlns:a16="http://schemas.microsoft.com/office/drawing/2014/main" id="{4359B716-1BA9-57C2-4567-148C8E2BC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"/>
          <a:stretch/>
        </p:blipFill>
        <p:spPr bwMode="auto">
          <a:xfrm>
            <a:off x="545238" y="1324108"/>
            <a:ext cx="7608304" cy="428074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5" name="Rectangle 310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52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35"/>
            <a:ext cx="12192000" cy="765581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dirty="0"/>
              <a:t>Distribution of Customer Churn by City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77C6E7-1935-4776-49E5-D6171DF4AED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8" y="1854124"/>
            <a:ext cx="6101099" cy="2850113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C2C4FEF2-CD71-7A87-42E8-273F6C3BF92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490" y="1849707"/>
            <a:ext cx="6007510" cy="285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7E2DF9-E1E6-ED0A-A5F5-B43D4342C9D1}"/>
              </a:ext>
            </a:extLst>
          </p:cNvPr>
          <p:cNvSpPr txBox="1"/>
          <p:nvPr/>
        </p:nvSpPr>
        <p:spPr>
          <a:xfrm>
            <a:off x="688258" y="4925961"/>
            <a:ext cx="11503742" cy="646986"/>
          </a:xfrm>
          <a:prstGeom prst="round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Los Angeles, San Diego, San Francisco, San Jose, Fresno, Long Beach and Oakland have the highest customers and hence the churn values are also high.</a:t>
            </a:r>
          </a:p>
        </p:txBody>
      </p:sp>
      <p:pic>
        <p:nvPicPr>
          <p:cNvPr id="6" name="Graphic 5" descr="Earth globe: Americas with solid fill">
            <a:extLst>
              <a:ext uri="{FF2B5EF4-FFF2-40B4-BE49-F238E27FC236}">
                <a16:creationId xmlns:a16="http://schemas.microsoft.com/office/drawing/2014/main" id="{0E58E677-2ADD-4779-AEEE-1C3FB7FA81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2736" y="5126031"/>
            <a:ext cx="282672" cy="28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92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167"/>
            <a:ext cx="12192000" cy="765581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dirty="0"/>
              <a:t>Distribution of Customer churn by Contract type across Cities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EE68F7E-B87C-4D02-DA70-03BC7E67CB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2951"/>
            <a:ext cx="4950961" cy="3351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9FA4C16C-3169-971D-1F21-885855D5676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496" y="1576546"/>
            <a:ext cx="6884504" cy="3216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24BDA9-52B3-73DE-76E7-1B616A9267C2}"/>
              </a:ext>
            </a:extLst>
          </p:cNvPr>
          <p:cNvSpPr txBox="1"/>
          <p:nvPr/>
        </p:nvSpPr>
        <p:spPr>
          <a:xfrm>
            <a:off x="688258" y="5565056"/>
            <a:ext cx="10707329" cy="715089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Los Angeles, San Diego, San Francisco, San Jose, Fresno, Long Beach and Oakland have the highest Monthly contracts, followed by one-year contracts and two-year contracts.</a:t>
            </a:r>
          </a:p>
        </p:txBody>
      </p:sp>
      <p:pic>
        <p:nvPicPr>
          <p:cNvPr id="5" name="Graphic 4" descr="Earth globe: Americas with solid fill">
            <a:extLst>
              <a:ext uri="{FF2B5EF4-FFF2-40B4-BE49-F238E27FC236}">
                <a16:creationId xmlns:a16="http://schemas.microsoft.com/office/drawing/2014/main" id="{40F21D34-EB46-FD36-7128-AE306E0C2224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269" y="5721012"/>
            <a:ext cx="282672" cy="28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01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33"/>
            <a:ext cx="12192000" cy="72625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Distribution of Products and Services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BDA886-980D-E671-E770-5D80B3891D90}"/>
              </a:ext>
            </a:extLst>
          </p:cNvPr>
          <p:cNvSpPr txBox="1"/>
          <p:nvPr/>
        </p:nvSpPr>
        <p:spPr>
          <a:xfrm>
            <a:off x="8622893" y="1721922"/>
            <a:ext cx="3449384" cy="4258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Equal Distribution of Gender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sz="1600" dirty="0"/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Few Senior Citizens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sz="1600" dirty="0"/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Low Dependents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sz="1600" dirty="0"/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High Month to month contracts 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sz="1600" dirty="0"/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High subscription for Phone Service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sz="1600" dirty="0"/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High subscription for Multiple lines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sz="1600" dirty="0"/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Higher Fiber optic customers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sz="1600" dirty="0"/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High paperless billing preference</a:t>
            </a:r>
          </a:p>
        </p:txBody>
      </p:sp>
      <p:pic>
        <p:nvPicPr>
          <p:cNvPr id="5" name="Graphic 4" descr="Pie chart with solid fill">
            <a:extLst>
              <a:ext uri="{FF2B5EF4-FFF2-40B4-BE49-F238E27FC236}">
                <a16:creationId xmlns:a16="http://schemas.microsoft.com/office/drawing/2014/main" id="{AD1C68E5-05BA-5C9A-7113-70AF119B03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7178" y="1170043"/>
            <a:ext cx="432619" cy="38870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4BF1CBC-5980-8130-392A-3902621A4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85" y="1170043"/>
            <a:ext cx="8300115" cy="509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277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33"/>
            <a:ext cx="12192000" cy="72625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Distribution of  Products by Contracts &amp; Customer churn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BDA886-980D-E671-E770-5D80B3891D90}"/>
              </a:ext>
            </a:extLst>
          </p:cNvPr>
          <p:cNvSpPr txBox="1"/>
          <p:nvPr/>
        </p:nvSpPr>
        <p:spPr>
          <a:xfrm>
            <a:off x="8676861" y="5595730"/>
            <a:ext cx="3395416" cy="384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4E62E5-388C-963D-3B53-195776903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2975"/>
            <a:ext cx="5204064" cy="42228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1B48E1-7980-64C6-BC45-ED74CEF7E255}"/>
              </a:ext>
            </a:extLst>
          </p:cNvPr>
          <p:cNvSpPr txBox="1"/>
          <p:nvPr/>
        </p:nvSpPr>
        <p:spPr>
          <a:xfrm>
            <a:off x="282334" y="5797785"/>
            <a:ext cx="4977924" cy="919401"/>
          </a:xfrm>
          <a:prstGeom prst="round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 Month-to-month contracts are most popular across all categories of Phone, Internet, TV streaming and Movie Streaming Services.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F36DF89B-3324-1D10-2D80-E4D719EA1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592" y="923059"/>
            <a:ext cx="5373197" cy="4596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8F2296-3405-3712-AE1E-044AA6A2E602}"/>
              </a:ext>
            </a:extLst>
          </p:cNvPr>
          <p:cNvSpPr txBox="1"/>
          <p:nvPr/>
        </p:nvSpPr>
        <p:spPr>
          <a:xfrm>
            <a:off x="7069392" y="5791200"/>
            <a:ext cx="5083275" cy="919401"/>
          </a:xfrm>
          <a:prstGeom prst="round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Phone services, TV streaming and Movie streaming show less customer churn whereas Internet service shows high churn for Fiber optic service.</a:t>
            </a:r>
          </a:p>
        </p:txBody>
      </p:sp>
    </p:spTree>
    <p:extLst>
      <p:ext uri="{BB962C8B-B14F-4D97-AF65-F5344CB8AC3E}">
        <p14:creationId xmlns:p14="http://schemas.microsoft.com/office/powerpoint/2010/main" val="3776716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33"/>
            <a:ext cx="12192000" cy="68212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Distribution of  Services by Customer churn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BDA886-980D-E671-E770-5D80B3891D90}"/>
              </a:ext>
            </a:extLst>
          </p:cNvPr>
          <p:cNvSpPr txBox="1"/>
          <p:nvPr/>
        </p:nvSpPr>
        <p:spPr>
          <a:xfrm>
            <a:off x="8676861" y="5595730"/>
            <a:ext cx="3395416" cy="384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1B48E1-7980-64C6-BC45-ED74CEF7E255}"/>
              </a:ext>
            </a:extLst>
          </p:cNvPr>
          <p:cNvSpPr txBox="1"/>
          <p:nvPr/>
        </p:nvSpPr>
        <p:spPr>
          <a:xfrm>
            <a:off x="1130711" y="5888246"/>
            <a:ext cx="10795819" cy="664679"/>
          </a:xfrm>
          <a:prstGeom prst="round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Customers prefer the Multiple lines, Online security, Online backup, Device protection, Tech support services and have very low churn value. Only the Electronic checks payment method has a high churn value.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7D69AB3-FB39-D51B-BE68-6C9188785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056" y="920590"/>
            <a:ext cx="7418898" cy="492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Customer review with solid fill">
            <a:extLst>
              <a:ext uri="{FF2B5EF4-FFF2-40B4-BE49-F238E27FC236}">
                <a16:creationId xmlns:a16="http://schemas.microsoft.com/office/drawing/2014/main" id="{79534418-C853-74B1-FABE-BDA3A480C74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7519" y="4898926"/>
            <a:ext cx="801346" cy="80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42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827" y="0"/>
            <a:ext cx="12192000" cy="668594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dirty="0"/>
              <a:t>Distribution of Continuous Customer Attributes</a:t>
            </a:r>
          </a:p>
        </p:txBody>
      </p:sp>
      <p:graphicFrame>
        <p:nvGraphicFramePr>
          <p:cNvPr id="2056" name="TextBox 1">
            <a:extLst>
              <a:ext uri="{FF2B5EF4-FFF2-40B4-BE49-F238E27FC236}">
                <a16:creationId xmlns:a16="http://schemas.microsoft.com/office/drawing/2014/main" id="{6F452A05-8FAF-A4DA-A756-8E49723FAF58}"/>
              </a:ext>
            </a:extLst>
          </p:cNvPr>
          <p:cNvGraphicFramePr/>
          <p:nvPr/>
        </p:nvGraphicFramePr>
        <p:xfrm>
          <a:off x="29491" y="4149212"/>
          <a:ext cx="12145363" cy="2703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52DD6CE2-F18B-29F9-9846-BC74D3A66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7" y="1306764"/>
            <a:ext cx="12064186" cy="238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640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34"/>
            <a:ext cx="12192000" cy="71642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Customer Attribute Trends across Tenure Months</a:t>
            </a:r>
          </a:p>
        </p:txBody>
      </p:sp>
      <p:graphicFrame>
        <p:nvGraphicFramePr>
          <p:cNvPr id="3086" name="TextBox 4">
            <a:extLst>
              <a:ext uri="{FF2B5EF4-FFF2-40B4-BE49-F238E27FC236}">
                <a16:creationId xmlns:a16="http://schemas.microsoft.com/office/drawing/2014/main" id="{A32241F8-0A44-CE86-670F-C44D7284B8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5975804"/>
              </p:ext>
            </p:extLst>
          </p:nvPr>
        </p:nvGraphicFramePr>
        <p:xfrm>
          <a:off x="0" y="4326199"/>
          <a:ext cx="12192000" cy="2025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14" descr="A graph showing the amount of charge&#10;&#10;Description automatically generated">
            <a:extLst>
              <a:ext uri="{FF2B5EF4-FFF2-40B4-BE49-F238E27FC236}">
                <a16:creationId xmlns:a16="http://schemas.microsoft.com/office/drawing/2014/main" id="{CE7D10A7-EB54-ED0A-E3A4-4C53BFEBC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6" y="1297537"/>
            <a:ext cx="4061563" cy="26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D32FA0-6408-4824-083C-EA6C152D4E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54969" y="1314734"/>
            <a:ext cx="4108792" cy="2652750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58942308-C748-EE53-BC21-D242959F242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674" y="1425677"/>
            <a:ext cx="4140138" cy="252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37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167"/>
            <a:ext cx="12192000" cy="706404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dirty="0"/>
              <a:t>Customer Charges  Patterns by Churn Score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CB08FCF-5CE4-B875-ABE5-E39A9EE71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13" y="1437748"/>
            <a:ext cx="5207604" cy="294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16C0335-E0B3-A0AE-465B-144E485BB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302" y="1358261"/>
            <a:ext cx="5538776" cy="306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AE3F4C-5E26-D4B6-577E-D8151EE6F1DF}"/>
              </a:ext>
            </a:extLst>
          </p:cNvPr>
          <p:cNvSpPr txBox="1"/>
          <p:nvPr/>
        </p:nvSpPr>
        <p:spPr>
          <a:xfrm>
            <a:off x="1337189" y="5260258"/>
            <a:ext cx="7669159" cy="88017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Customers churn  score increases beyond  Monthly charges between $60-70.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 Customer churn score is higher when Total charges between $1000 - 2000. </a:t>
            </a:r>
          </a:p>
        </p:txBody>
      </p:sp>
      <p:pic>
        <p:nvPicPr>
          <p:cNvPr id="5" name="Graphic 4" descr="Bar graph with upward trend with solid fill">
            <a:extLst>
              <a:ext uri="{FF2B5EF4-FFF2-40B4-BE49-F238E27FC236}">
                <a16:creationId xmlns:a16="http://schemas.microsoft.com/office/drawing/2014/main" id="{547A8C9B-AF84-771A-C7F1-98B92E8157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08329" y="5447071"/>
            <a:ext cx="522381" cy="52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734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34"/>
            <a:ext cx="12192000" cy="78524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Box plots for outlier detection</a:t>
            </a:r>
          </a:p>
        </p:txBody>
      </p:sp>
      <p:graphicFrame>
        <p:nvGraphicFramePr>
          <p:cNvPr id="3086" name="TextBox 4">
            <a:extLst>
              <a:ext uri="{FF2B5EF4-FFF2-40B4-BE49-F238E27FC236}">
                <a16:creationId xmlns:a16="http://schemas.microsoft.com/office/drawing/2014/main" id="{A32241F8-0A44-CE86-670F-C44D7284B8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4193241"/>
              </p:ext>
            </p:extLst>
          </p:nvPr>
        </p:nvGraphicFramePr>
        <p:xfrm>
          <a:off x="0" y="4326199"/>
          <a:ext cx="12192000" cy="2025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98" name="Picture 2">
            <a:extLst>
              <a:ext uri="{FF2B5EF4-FFF2-40B4-BE49-F238E27FC236}">
                <a16:creationId xmlns:a16="http://schemas.microsoft.com/office/drawing/2014/main" id="{C48303AB-558C-16BF-07F7-1DCBD42C8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51" y="1491284"/>
            <a:ext cx="11779046" cy="240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165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36"/>
            <a:ext cx="12192000" cy="659888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dirty="0"/>
              <a:t>Distribution of Numerical Attributes by Contracts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1A92CD-3CE6-89C2-3E4B-ECFC038A0954}"/>
              </a:ext>
            </a:extLst>
          </p:cNvPr>
          <p:cNvSpPr txBox="1"/>
          <p:nvPr/>
        </p:nvSpPr>
        <p:spPr>
          <a:xfrm>
            <a:off x="9016181" y="3683250"/>
            <a:ext cx="3175818" cy="257063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The month-to-month contract type has the highest value across all continuous customer attributes across all contract types as the customer’s preferred product followed by Two-year plans and One-year plans.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FEB1226-3112-0D4A-3E07-B8DF21D95F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6" y="784479"/>
            <a:ext cx="4340747" cy="2057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9030B62-F811-A388-25A7-CCD6A21F791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367" y="796412"/>
            <a:ext cx="3858239" cy="213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4AC3CE2-6024-9CAD-EA81-67A893C7D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606" y="793043"/>
            <a:ext cx="4033213" cy="222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003D968-6140-90BF-40EA-C103931A176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" y="3707360"/>
            <a:ext cx="4391552" cy="242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A6A887DD-E085-161C-D61A-AE638DB14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518" y="3730902"/>
            <a:ext cx="4386872" cy="245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Target Audience with solid fill">
            <a:extLst>
              <a:ext uri="{FF2B5EF4-FFF2-40B4-BE49-F238E27FC236}">
                <a16:creationId xmlns:a16="http://schemas.microsoft.com/office/drawing/2014/main" id="{E1F39528-B870-DFCB-6A85-842CDE6B796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74051" y="3194036"/>
            <a:ext cx="536866" cy="53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052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35"/>
            <a:ext cx="12192000" cy="834407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br>
              <a:rPr lang="en-US" sz="3000" dirty="0"/>
            </a:br>
            <a:r>
              <a:rPr lang="en-US" sz="3000" dirty="0"/>
              <a:t>Business Question: Customer Churn Analysis </a:t>
            </a:r>
            <a:br>
              <a:rPr lang="en-US" sz="3000" dirty="0"/>
            </a:br>
            <a:endParaRPr lang="en-US" sz="3000" dirty="0"/>
          </a:p>
        </p:txBody>
      </p:sp>
      <p:pic>
        <p:nvPicPr>
          <p:cNvPr id="2" name="Picture 2" descr="Estimating customer churn based on usage data | by Haribabu Inuganti | Data  Science at Microsoft | Medium">
            <a:extLst>
              <a:ext uri="{FF2B5EF4-FFF2-40B4-BE49-F238E27FC236}">
                <a16:creationId xmlns:a16="http://schemas.microsoft.com/office/drawing/2014/main" id="{45F98385-EBEA-4D08-5644-95F4C7D90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32" y="2632137"/>
            <a:ext cx="4813987" cy="219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4F5125-CA7E-5F76-5918-BC8452D8925C}"/>
              </a:ext>
            </a:extLst>
          </p:cNvPr>
          <p:cNvSpPr txBox="1"/>
          <p:nvPr/>
        </p:nvSpPr>
        <p:spPr>
          <a:xfrm>
            <a:off x="757084" y="6282816"/>
            <a:ext cx="10785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https://hbr.org/2014/10/the-value-of-keeping-the-right-customers</a:t>
            </a:r>
            <a:endParaRPr lang="en-US" dirty="0"/>
          </a:p>
        </p:txBody>
      </p:sp>
      <p:graphicFrame>
        <p:nvGraphicFramePr>
          <p:cNvPr id="12" name="TextBox 5">
            <a:extLst>
              <a:ext uri="{FF2B5EF4-FFF2-40B4-BE49-F238E27FC236}">
                <a16:creationId xmlns:a16="http://schemas.microsoft.com/office/drawing/2014/main" id="{AFDE4E75-1D7F-47C9-EF72-66D9BD355C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8391699"/>
              </p:ext>
            </p:extLst>
          </p:nvPr>
        </p:nvGraphicFramePr>
        <p:xfrm>
          <a:off x="5171768" y="1295648"/>
          <a:ext cx="6882579" cy="4692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254288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168"/>
            <a:ext cx="12192000" cy="705462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dirty="0"/>
              <a:t>Average Customer Lifetime Value with Tenure months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24BDA9-52B3-73DE-76E7-1B616A9267C2}"/>
              </a:ext>
            </a:extLst>
          </p:cNvPr>
          <p:cNvSpPr txBox="1"/>
          <p:nvPr/>
        </p:nvSpPr>
        <p:spPr>
          <a:xfrm>
            <a:off x="354907" y="5485976"/>
            <a:ext cx="11823851" cy="646986"/>
          </a:xfrm>
          <a:prstGeom prst="round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The Customer Lifetime value is constant around 4000 for the first 48 months and then it suddenly increases to around 5000 beyond the 48 months.</a:t>
            </a:r>
          </a:p>
        </p:txBody>
      </p:sp>
      <p:pic>
        <p:nvPicPr>
          <p:cNvPr id="5" name="Graphic 4" descr="Address Book with solid fill">
            <a:extLst>
              <a:ext uri="{FF2B5EF4-FFF2-40B4-BE49-F238E27FC236}">
                <a16:creationId xmlns:a16="http://schemas.microsoft.com/office/drawing/2014/main" id="{40F21D34-EB46-FD36-7128-AE306E0C222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38" y="5676852"/>
            <a:ext cx="282672" cy="282672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ECCAA16-034E-52BA-9E37-B80010E94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20" y="1394631"/>
            <a:ext cx="12197110" cy="341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158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36"/>
            <a:ext cx="12192000" cy="578768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dirty="0"/>
              <a:t>Correlation Heatmap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6495338C-4D89-3FF9-1901-CA4A4AA06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" y="825909"/>
            <a:ext cx="6533537" cy="493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EC778C-5772-EC01-B850-D5CEE49CC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550" y="639096"/>
            <a:ext cx="3303637" cy="57577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8571A1-1A9A-4719-BF47-15844E36114A}"/>
              </a:ext>
            </a:extLst>
          </p:cNvPr>
          <p:cNvSpPr txBox="1"/>
          <p:nvPr/>
        </p:nvSpPr>
        <p:spPr>
          <a:xfrm>
            <a:off x="157317" y="5958348"/>
            <a:ext cx="8642554" cy="64698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Many of the products and services show high correlation which shows the customer’s tendency to bundle products and services.</a:t>
            </a:r>
          </a:p>
        </p:txBody>
      </p:sp>
    </p:spTree>
    <p:extLst>
      <p:ext uri="{BB962C8B-B14F-4D97-AF65-F5344CB8AC3E}">
        <p14:creationId xmlns:p14="http://schemas.microsoft.com/office/powerpoint/2010/main" val="818959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192C7-5FB5-72B9-8544-BAC4AA071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5116529"/>
            <a:ext cx="10592174" cy="10006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Machine Learning</a:t>
            </a:r>
          </a:p>
        </p:txBody>
      </p:sp>
      <p:pic>
        <p:nvPicPr>
          <p:cNvPr id="3074" name="Picture 2" descr="Impact of churn in telecom Industry. How BI can potentially solve the  problem?">
            <a:extLst>
              <a:ext uri="{FF2B5EF4-FFF2-40B4-BE49-F238E27FC236}">
                <a16:creationId xmlns:a16="http://schemas.microsoft.com/office/drawing/2014/main" id="{4359B716-1BA9-57C2-4567-148C8E2BC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4" b="18954"/>
          <a:stretch/>
        </p:blipFill>
        <p:spPr bwMode="auto">
          <a:xfrm>
            <a:off x="-1" y="10"/>
            <a:ext cx="12192001" cy="420144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05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5" name="Rectangle 4104">
            <a:extLst>
              <a:ext uri="{FF2B5EF4-FFF2-40B4-BE49-F238E27FC236}">
                <a16:creationId xmlns:a16="http://schemas.microsoft.com/office/drawing/2014/main" id="{C497725C-6431-496A-B11C-691354780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214" y="1681315"/>
            <a:ext cx="4837176" cy="2979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Churn Prediction with Machine Learning</a:t>
            </a:r>
          </a:p>
        </p:txBody>
      </p:sp>
      <p:grpSp>
        <p:nvGrpSpPr>
          <p:cNvPr id="4107" name="Group 410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803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108" name="Rectangle 410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9" name="Rectangle 410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0" name="Rectangle 410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12" name="Rectangle 411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4" name="Rectangle 4113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257770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A group of people standing together&#10;&#10;Description automatically generated">
            <a:extLst>
              <a:ext uri="{FF2B5EF4-FFF2-40B4-BE49-F238E27FC236}">
                <a16:creationId xmlns:a16="http://schemas.microsoft.com/office/drawing/2014/main" id="{1D9EF8F8-B4D7-4C97-0F79-4872199D9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8" r="-1" b="-1"/>
          <a:stretch/>
        </p:blipFill>
        <p:spPr bwMode="auto">
          <a:xfrm>
            <a:off x="7114162" y="471748"/>
            <a:ext cx="4324849" cy="255200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6" name="Rectangle 411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3462252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Prevent Telecom Customer Churn With Artificial Intelligence - TelcoBuddy">
            <a:extLst>
              <a:ext uri="{FF2B5EF4-FFF2-40B4-BE49-F238E27FC236}">
                <a16:creationId xmlns:a16="http://schemas.microsoft.com/office/drawing/2014/main" id="{C5276CFC-D5F6-D7F6-4887-7581DE93E6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74" r="-2" b="-2"/>
          <a:stretch/>
        </p:blipFill>
        <p:spPr bwMode="auto">
          <a:xfrm>
            <a:off x="7114162" y="3676230"/>
            <a:ext cx="4324849" cy="255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3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36"/>
            <a:ext cx="12192000" cy="690962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en-US" sz="3200" dirty="0"/>
              <a:t>Machine learning &amp; Churn Management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4F5125-CA7E-5F76-5918-BC8452D8925C}"/>
              </a:ext>
            </a:extLst>
          </p:cNvPr>
          <p:cNvSpPr txBox="1"/>
          <p:nvPr/>
        </p:nvSpPr>
        <p:spPr>
          <a:xfrm>
            <a:off x="757084" y="6282816"/>
            <a:ext cx="107859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https://www.bearingpoint.com/en-no/insights-events/blog/tips-for-predicting-and-preventing-churn/</a:t>
            </a:r>
            <a:endParaRPr lang="en-US" dirty="0"/>
          </a:p>
          <a:p>
            <a:pPr algn="ctr"/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1B9CDC7-C045-4A53-EF0B-F6EC3E4BC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213" y="3954877"/>
            <a:ext cx="6139630" cy="194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529378-D043-009C-75DC-E07DF05404EB}"/>
              </a:ext>
            </a:extLst>
          </p:cNvPr>
          <p:cNvSpPr txBox="1"/>
          <p:nvPr/>
        </p:nvSpPr>
        <p:spPr>
          <a:xfrm>
            <a:off x="1199535" y="1907454"/>
            <a:ext cx="2094271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87073C-1B7A-1DBC-CC02-48CA4017DA49}"/>
              </a:ext>
            </a:extLst>
          </p:cNvPr>
          <p:cNvSpPr txBox="1"/>
          <p:nvPr/>
        </p:nvSpPr>
        <p:spPr>
          <a:xfrm>
            <a:off x="757082" y="4661731"/>
            <a:ext cx="2546555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Product pricing strategy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B0A9715-0CEF-34C6-A0B6-8CFC0293E09B}"/>
              </a:ext>
            </a:extLst>
          </p:cNvPr>
          <p:cNvSpPr/>
          <p:nvPr/>
        </p:nvSpPr>
        <p:spPr>
          <a:xfrm>
            <a:off x="3422878" y="1888725"/>
            <a:ext cx="500195" cy="421856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82EF349-89CD-EE1D-BC68-EE7EB1E951C2}"/>
              </a:ext>
            </a:extLst>
          </p:cNvPr>
          <p:cNvSpPr/>
          <p:nvPr/>
        </p:nvSpPr>
        <p:spPr>
          <a:xfrm>
            <a:off x="3441291" y="4622400"/>
            <a:ext cx="481782" cy="40866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6" name="Picture 2" descr="Churn Analysis: How to Retain Customers [Telecom Case Study]">
            <a:extLst>
              <a:ext uri="{FF2B5EF4-FFF2-40B4-BE49-F238E27FC236}">
                <a16:creationId xmlns:a16="http://schemas.microsoft.com/office/drawing/2014/main" id="{81BF6A37-2674-710F-971B-661553B18D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8" t="27240"/>
          <a:stretch/>
        </p:blipFill>
        <p:spPr bwMode="auto">
          <a:xfrm>
            <a:off x="4482009" y="1218174"/>
            <a:ext cx="5284201" cy="221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463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999"/>
            <a:ext cx="12192000" cy="677091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dirty="0"/>
              <a:t>Model Fitting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F761674B-63D2-58C2-3266-9D4368BE90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9321958"/>
              </p:ext>
            </p:extLst>
          </p:nvPr>
        </p:nvGraphicFramePr>
        <p:xfrm>
          <a:off x="4876800" y="1445343"/>
          <a:ext cx="5283200" cy="4938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EE4BA45-D987-94D8-21DD-5701F88BD87D}"/>
              </a:ext>
            </a:extLst>
          </p:cNvPr>
          <p:cNvSpPr txBox="1"/>
          <p:nvPr/>
        </p:nvSpPr>
        <p:spPr>
          <a:xfrm>
            <a:off x="5142268" y="943897"/>
            <a:ext cx="3215148" cy="408623"/>
          </a:xfrm>
          <a:prstGeom prst="round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Classification Models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C09D72-1C7C-4FD5-03D1-AB9ABAC950E0}"/>
              </a:ext>
            </a:extLst>
          </p:cNvPr>
          <p:cNvSpPr txBox="1"/>
          <p:nvPr/>
        </p:nvSpPr>
        <p:spPr>
          <a:xfrm>
            <a:off x="691248" y="953730"/>
            <a:ext cx="2179770" cy="40571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Pre-Preprocessing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C2E860C-DEEE-E20B-3B94-791A67318F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2663275"/>
              </p:ext>
            </p:extLst>
          </p:nvPr>
        </p:nvGraphicFramePr>
        <p:xfrm>
          <a:off x="560419" y="1624238"/>
          <a:ext cx="2585901" cy="4265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031863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167"/>
            <a:ext cx="12192000" cy="608265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dirty="0"/>
              <a:t>PCA – Dimensionality Reduction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F89F71-446F-FEC9-7180-DA490C78D4D8}"/>
              </a:ext>
            </a:extLst>
          </p:cNvPr>
          <p:cNvSpPr txBox="1"/>
          <p:nvPr/>
        </p:nvSpPr>
        <p:spPr>
          <a:xfrm>
            <a:off x="4414675" y="2585886"/>
            <a:ext cx="2261441" cy="40862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n_Components = 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7BE9E6-D25C-375F-0B00-C642ECA8A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8" y="925691"/>
            <a:ext cx="11985523" cy="1268178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B16E9FCC-3EC0-CF4B-F1CE-9738DA4EF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38" y="3387060"/>
            <a:ext cx="3584241" cy="287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E2F06F4-59EE-F9D8-CBC3-0508B3949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471" y="2409865"/>
            <a:ext cx="4306529" cy="443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66C1DA8D-9B91-4526-50CE-B94E8EDD050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8"/>
          <a:stretch/>
        </p:blipFill>
        <p:spPr>
          <a:xfrm>
            <a:off x="3918001" y="3429000"/>
            <a:ext cx="4198679" cy="265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51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4" name="Rectangle 4113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15" name="Rectangle 4114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632" y="759538"/>
            <a:ext cx="6709304" cy="74619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 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E36405-87F9-0FE9-E5EC-3EED0B5449BD}"/>
              </a:ext>
            </a:extLst>
          </p:cNvPr>
          <p:cNvSpPr txBox="1"/>
          <p:nvPr/>
        </p:nvSpPr>
        <p:spPr>
          <a:xfrm>
            <a:off x="7924796" y="498698"/>
            <a:ext cx="2893382" cy="1185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CATBoost and ADABoost models have the highest accuracies followed by Logistic Regression.</a:t>
            </a:r>
          </a:p>
        </p:txBody>
      </p:sp>
      <p:sp>
        <p:nvSpPr>
          <p:cNvPr id="4116" name="Rectangle 4115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098" name="Picture 2" descr="A graph showing different colors of bars&#10;&#10;Description automatically generated with medium confidence">
            <a:extLst>
              <a:ext uri="{FF2B5EF4-FFF2-40B4-BE49-F238E27FC236}">
                <a16:creationId xmlns:a16="http://schemas.microsoft.com/office/drawing/2014/main" id="{C4805107-290E-0702-B2E0-10DC60CA6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058" y="2682201"/>
            <a:ext cx="11097349" cy="302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796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9" name="Rectangle 7178">
            <a:extLst>
              <a:ext uri="{FF2B5EF4-FFF2-40B4-BE49-F238E27FC236}">
                <a16:creationId xmlns:a16="http://schemas.microsoft.com/office/drawing/2014/main" id="{D55CA618-78A6-47F6-B865-E9315164F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81" name="Group 7180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7182" name="Straight Connector 7181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83" name="Rectangle 7182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185" name="Rectangle 7184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7DB5CB57-DD81-7308-0312-29DB301FC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6464" y="1376516"/>
            <a:ext cx="6985498" cy="399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2C6342-02D6-8819-06BB-C8616FA1D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986" y="1926491"/>
            <a:ext cx="3857549" cy="249454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301B02C-7204-1DB4-7135-F57D9385E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628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 Evaluation Metrics</a:t>
            </a:r>
          </a:p>
        </p:txBody>
      </p:sp>
    </p:spTree>
    <p:extLst>
      <p:ext uri="{BB962C8B-B14F-4D97-AF65-F5344CB8AC3E}">
        <p14:creationId xmlns:p14="http://schemas.microsoft.com/office/powerpoint/2010/main" val="40124612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010702-E223-F3E9-3225-5A7FC6392A94}"/>
              </a:ext>
            </a:extLst>
          </p:cNvPr>
          <p:cNvSpPr/>
          <p:nvPr/>
        </p:nvSpPr>
        <p:spPr>
          <a:xfrm>
            <a:off x="0" y="9832"/>
            <a:ext cx="12191999" cy="599768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/>
              <a:t>Feature Importances with ADA Boost</a:t>
            </a:r>
            <a:endParaRPr lang="en-US" sz="30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90D12B9-596F-038E-F504-DD991C33D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50" y="1110358"/>
            <a:ext cx="7517891" cy="399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F87A5D-B9CF-D8FF-AF8D-A924AE148E84}"/>
              </a:ext>
            </a:extLst>
          </p:cNvPr>
          <p:cNvSpPr txBox="1"/>
          <p:nvPr/>
        </p:nvSpPr>
        <p:spPr>
          <a:xfrm>
            <a:off x="216309" y="5608912"/>
            <a:ext cx="7629832" cy="91940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Accuracy = 0.9182658137882018 Precision: 0.8471849865951743 Recall: 0.8449197860962567    F1 Score: 0.8460508701472558</a:t>
            </a:r>
          </a:p>
          <a:p>
            <a:r>
              <a:rPr lang="en-US" sz="1600" b="1">
                <a:solidFill>
                  <a:srgbClr val="212121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ROC Area under Curve = 0.8948703480336075</a:t>
            </a:r>
            <a:endParaRPr lang="en-US" sz="1600" b="1" dirty="0">
              <a:solidFill>
                <a:srgbClr val="212121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18B0EB6E-5E61-2012-B995-AA2EEBD94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9362" y="757082"/>
            <a:ext cx="2884212" cy="300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B407DE58-5E71-7F73-F17B-9125F08D0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694" y="4177366"/>
            <a:ext cx="3153877" cy="24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347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55CA618-78A6-47F6-B865-E9315164F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8D56AC-78D4-4BEA-6DEF-477D65FC3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232" y="3941205"/>
            <a:ext cx="10071536" cy="9297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Data Source: Kaggle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428DB2-2301-0B48-D154-ECFA1285AEBF}"/>
              </a:ext>
            </a:extLst>
          </p:cNvPr>
          <p:cNvSpPr txBox="1"/>
          <p:nvPr/>
        </p:nvSpPr>
        <p:spPr>
          <a:xfrm>
            <a:off x="1060232" y="4984740"/>
            <a:ext cx="10071536" cy="448377"/>
          </a:xfrm>
          <a:prstGeom prst="round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900" dirty="0"/>
              <a:t>The data has been sourced from Kaggle at: </a:t>
            </a:r>
            <a:r>
              <a:rPr lang="en-US" sz="1900" dirty="0">
                <a:hlinkClick r:id="rId2"/>
              </a:rPr>
              <a:t>Telco customer churn: IBM dataset (kaggle.com)</a:t>
            </a:r>
            <a:endParaRPr lang="en-US" sz="1900" dirty="0"/>
          </a:p>
        </p:txBody>
      </p:sp>
      <p:pic>
        <p:nvPicPr>
          <p:cNvPr id="4" name="Picture 3" descr="A blue and white striped logo">
            <a:extLst>
              <a:ext uri="{FF2B5EF4-FFF2-40B4-BE49-F238E27FC236}">
                <a16:creationId xmlns:a16="http://schemas.microsoft.com/office/drawing/2014/main" id="{F2FB58F9-BA85-A35B-1703-3CF1B3A73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97717" y="1467411"/>
            <a:ext cx="5069590" cy="1406811"/>
          </a:xfrm>
          <a:prstGeom prst="rect">
            <a:avLst/>
          </a:prstGeom>
        </p:spPr>
      </p:pic>
      <p:pic>
        <p:nvPicPr>
          <p:cNvPr id="8" name="Picture 7" descr="A logo with a colorful design&#10;&#10;Description automatically generated">
            <a:extLst>
              <a:ext uri="{FF2B5EF4-FFF2-40B4-BE49-F238E27FC236}">
                <a16:creationId xmlns:a16="http://schemas.microsoft.com/office/drawing/2014/main" id="{306C7C0D-D6BE-8481-3F3A-C308E2C688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915210" y="856276"/>
            <a:ext cx="2999232" cy="299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651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35"/>
            <a:ext cx="12192000" cy="726252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dirty="0"/>
              <a:t>Logistic Regression Feature Importances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8E9BF1-C7AC-CA17-4DF6-583B489C6AB5}"/>
              </a:ext>
            </a:extLst>
          </p:cNvPr>
          <p:cNvSpPr txBox="1"/>
          <p:nvPr/>
        </p:nvSpPr>
        <p:spPr>
          <a:xfrm>
            <a:off x="1307691" y="6441437"/>
            <a:ext cx="8008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How To Get Feature Importance In Logistic Regression | </a:t>
            </a:r>
            <a:r>
              <a:rPr lang="en-US" dirty="0" err="1">
                <a:hlinkClick r:id="rId2"/>
              </a:rPr>
              <a:t>Forecastegy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624F66-A825-872A-F510-0F1024B622D0}"/>
              </a:ext>
            </a:extLst>
          </p:cNvPr>
          <p:cNvSpPr txBox="1"/>
          <p:nvPr/>
        </p:nvSpPr>
        <p:spPr>
          <a:xfrm>
            <a:off x="2" y="5154089"/>
            <a:ext cx="4336026" cy="91940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/>
              <a:t>A negative coefficient means that an increase in the feature value will decrease the log odds of the positive class, making it less likely.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02C4516-C01F-6686-FE15-6431A8357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2" y="1033652"/>
            <a:ext cx="7855723" cy="417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4A80A3-6DD3-E10B-E426-B53D998D085C}"/>
              </a:ext>
            </a:extLst>
          </p:cNvPr>
          <p:cNvSpPr txBox="1"/>
          <p:nvPr/>
        </p:nvSpPr>
        <p:spPr>
          <a:xfrm>
            <a:off x="7983794" y="3204070"/>
            <a:ext cx="4129550" cy="180474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Accuracy:0.9175550817341862 Precision: 0.8359375    Recall: 0.8582887700534759   F1 Score: 0.8469656992084431 </a:t>
            </a:r>
          </a:p>
          <a:p>
            <a:r>
              <a:rPr lang="en-US" sz="1600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ROC Area under Curve: 0.8986506773791098</a:t>
            </a:r>
            <a:endParaRPr lang="en-US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DA5D22-F9BA-1B4F-A07E-9C472BB552BB}"/>
              </a:ext>
            </a:extLst>
          </p:cNvPr>
          <p:cNvSpPr txBox="1"/>
          <p:nvPr/>
        </p:nvSpPr>
        <p:spPr>
          <a:xfrm>
            <a:off x="8052370" y="1150822"/>
            <a:ext cx="4129550" cy="1191816"/>
          </a:xfrm>
          <a:prstGeom prst="round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A </a:t>
            </a:r>
            <a:r>
              <a:rPr lang="en-US" sz="1400" dirty="0">
                <a:solidFill>
                  <a:schemeClr val="dk1"/>
                </a:solidFill>
              </a:rPr>
              <a:t>positive</a:t>
            </a:r>
            <a:r>
              <a:rPr lang="en-US" sz="1600" dirty="0"/>
              <a:t> coefficient means that an increase in the feature value will increase the log odds of the positive class, making it more likely.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E0BAECB-19D0-1BE6-1A15-5E20B6C6C8C7}"/>
              </a:ext>
            </a:extLst>
          </p:cNvPr>
          <p:cNvSpPr/>
          <p:nvPr/>
        </p:nvSpPr>
        <p:spPr>
          <a:xfrm>
            <a:off x="8327921" y="855406"/>
            <a:ext cx="349046" cy="178246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35D43E3-DA5C-F11A-8BD9-F9C5732BDA0F}"/>
              </a:ext>
            </a:extLst>
          </p:cNvPr>
          <p:cNvSpPr/>
          <p:nvPr/>
        </p:nvSpPr>
        <p:spPr>
          <a:xfrm rot="10800000">
            <a:off x="398176" y="4930890"/>
            <a:ext cx="349046" cy="178246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582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01B02C-7204-1DB4-7135-F57D9385E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 testing on sample data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7900DA-91A4-16C2-533D-383CF50B2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1569" y="2872564"/>
            <a:ext cx="4312127" cy="33637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B9D5C5-F628-177F-E7AB-97E87757FDF6}"/>
              </a:ext>
            </a:extLst>
          </p:cNvPr>
          <p:cNvSpPr txBox="1"/>
          <p:nvPr/>
        </p:nvSpPr>
        <p:spPr>
          <a:xfrm>
            <a:off x="2249612" y="2381967"/>
            <a:ext cx="2096246" cy="3305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 defTabSz="786384"/>
            <a:r>
              <a:rPr lang="en-US" sz="154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Logistic Regression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20EFC7-77EA-20A9-F722-69316080A0C0}"/>
              </a:ext>
            </a:extLst>
          </p:cNvPr>
          <p:cNvSpPr txBox="1"/>
          <p:nvPr/>
        </p:nvSpPr>
        <p:spPr>
          <a:xfrm>
            <a:off x="8018309" y="2405175"/>
            <a:ext cx="1931937" cy="3305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defTabSz="786384">
              <a:defRPr sz="1548"/>
            </a:lvl1pPr>
          </a:lstStyle>
          <a:p>
            <a:pPr algn="ctr"/>
            <a:r>
              <a:rPr lang="en-US" dirty="0"/>
              <a:t>ADA Boost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6412B2-21C3-6A26-D98C-B8A8AE451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647" y="2872564"/>
            <a:ext cx="4511722" cy="32354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18B499-8D55-1E0D-364F-CAD0F88B1C8E}"/>
              </a:ext>
            </a:extLst>
          </p:cNvPr>
          <p:cNvSpPr txBox="1"/>
          <p:nvPr/>
        </p:nvSpPr>
        <p:spPr>
          <a:xfrm>
            <a:off x="7020233" y="875071"/>
            <a:ext cx="4513007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Logistic Regression and Ada Boost fail to predict the classes accurately.</a:t>
            </a:r>
          </a:p>
        </p:txBody>
      </p:sp>
    </p:spTree>
    <p:extLst>
      <p:ext uri="{BB962C8B-B14F-4D97-AF65-F5344CB8AC3E}">
        <p14:creationId xmlns:p14="http://schemas.microsoft.com/office/powerpoint/2010/main" val="6234612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192C7-5FB5-72B9-8544-BAC4AA071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5116529"/>
            <a:ext cx="10592174" cy="10006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K-Fold Cross Validation</a:t>
            </a:r>
          </a:p>
        </p:txBody>
      </p:sp>
      <p:pic>
        <p:nvPicPr>
          <p:cNvPr id="3074" name="Picture 2" descr="Impact of churn in telecom Industry. How BI can potentially solve the  problem?">
            <a:extLst>
              <a:ext uri="{FF2B5EF4-FFF2-40B4-BE49-F238E27FC236}">
                <a16:creationId xmlns:a16="http://schemas.microsoft.com/office/drawing/2014/main" id="{4359B716-1BA9-57C2-4567-148C8E2BC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4" b="18954"/>
          <a:stretch/>
        </p:blipFill>
        <p:spPr bwMode="auto">
          <a:xfrm>
            <a:off x="-1" y="10"/>
            <a:ext cx="12192001" cy="420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68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1B02C-7204-1DB4-7135-F57D9385E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52" y="108154"/>
            <a:ext cx="8052618" cy="599768"/>
          </a:xfrm>
        </p:spPr>
        <p:txBody>
          <a:bodyPr>
            <a:normAutofit fontScale="90000"/>
          </a:bodyPr>
          <a:lstStyle/>
          <a:p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010702-E223-F3E9-3225-5A7FC6392A94}"/>
              </a:ext>
            </a:extLst>
          </p:cNvPr>
          <p:cNvSpPr/>
          <p:nvPr/>
        </p:nvSpPr>
        <p:spPr>
          <a:xfrm>
            <a:off x="0" y="0"/>
            <a:ext cx="12191999" cy="796413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Model Comparison K-Fold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EB69412-A008-D006-DC65-24A668A66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41" y="1429262"/>
            <a:ext cx="11195688" cy="332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16CACD-2732-9038-3FE7-D1861DE7E3DD}"/>
              </a:ext>
            </a:extLst>
          </p:cNvPr>
          <p:cNvSpPr txBox="1"/>
          <p:nvPr/>
        </p:nvSpPr>
        <p:spPr>
          <a:xfrm>
            <a:off x="1622323" y="5230761"/>
            <a:ext cx="9173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CATBoost model performs the best in terms of accuracy for K-fold cross-validation.</a:t>
            </a:r>
          </a:p>
        </p:txBody>
      </p:sp>
    </p:spTree>
    <p:extLst>
      <p:ext uri="{BB962C8B-B14F-4D97-AF65-F5344CB8AC3E}">
        <p14:creationId xmlns:p14="http://schemas.microsoft.com/office/powerpoint/2010/main" val="39485841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95" name="Rectangle 12294">
            <a:extLst>
              <a:ext uri="{FF2B5EF4-FFF2-40B4-BE49-F238E27FC236}">
                <a16:creationId xmlns:a16="http://schemas.microsoft.com/office/drawing/2014/main" id="{F29C2C85-1492-463C-B805-3FD3FCE93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297" name="Group 12296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12292" name="Straight Connector 12291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99" name="Rectangle 12298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301" name="Rectangle 12300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01B02C-7204-1DB4-7135-F57D9385E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232" y="294947"/>
            <a:ext cx="10030555" cy="54556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Evaluation metrics K-fold cross validation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A954D8-7AE3-42DF-23A3-8349B1F9F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262" y="2321836"/>
            <a:ext cx="3703273" cy="195029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9A87D8C-1BCF-D895-57A2-DF6A7C46D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85" y="1550079"/>
            <a:ext cx="7275944" cy="411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9254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ABF2F0C7-7F77-25D7-DDD8-805E25A7A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4" y="924232"/>
            <a:ext cx="8247542" cy="4385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BFC8C20F-6692-B5E5-3E8B-03656441D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672" y="927623"/>
            <a:ext cx="3097159" cy="323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BD4D411D-1F53-D2EC-C679-8E84CB8BA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603" y="4355077"/>
            <a:ext cx="3200560" cy="249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0C79F0-4B68-2980-4C70-98F01D20265F}"/>
              </a:ext>
            </a:extLst>
          </p:cNvPr>
          <p:cNvSpPr/>
          <p:nvPr/>
        </p:nvSpPr>
        <p:spPr>
          <a:xfrm>
            <a:off x="0" y="0"/>
            <a:ext cx="12191999" cy="727586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Best model: K-Fold Random Forest (Recall Score &amp; ROC AUC Score)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EE38C3-650E-D9D9-9A9A-55ED216A042B}"/>
              </a:ext>
            </a:extLst>
          </p:cNvPr>
          <p:cNvSpPr txBox="1"/>
          <p:nvPr/>
        </p:nvSpPr>
        <p:spPr>
          <a:xfrm>
            <a:off x="2032811" y="5377006"/>
            <a:ext cx="5341383" cy="146423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Average Accuracy: 0.9273328541199712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Average Precision: 0.8237988209809695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Average Recall: 0.9243067611447424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Average F1 Score: 0.8710603165192733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Average ROC AUC Score: 0.9264066049150225</a:t>
            </a:r>
          </a:p>
        </p:txBody>
      </p:sp>
    </p:spTree>
    <p:extLst>
      <p:ext uri="{BB962C8B-B14F-4D97-AF65-F5344CB8AC3E}">
        <p14:creationId xmlns:p14="http://schemas.microsoft.com/office/powerpoint/2010/main" val="40952083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01B02C-7204-1DB4-7135-F57D9385E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4023360" cy="344284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250000"/>
              </a:lnSpc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 testing for </a:t>
            </a:r>
            <a:r>
              <a:rPr lang="en-US" sz="3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 Random Forest K-fold on sample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AA5D3B3B-9564-C4F2-962A-1612D81E8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608" y="784319"/>
            <a:ext cx="6846363" cy="513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6302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192C7-5FB5-72B9-8544-BAC4AA071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5116529"/>
            <a:ext cx="10592174" cy="10006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SMOTE</a:t>
            </a:r>
          </a:p>
        </p:txBody>
      </p:sp>
      <p:pic>
        <p:nvPicPr>
          <p:cNvPr id="3074" name="Picture 2" descr="Impact of churn in telecom Industry. How BI can potentially solve the  problem?">
            <a:extLst>
              <a:ext uri="{FF2B5EF4-FFF2-40B4-BE49-F238E27FC236}">
                <a16:creationId xmlns:a16="http://schemas.microsoft.com/office/drawing/2014/main" id="{4359B716-1BA9-57C2-4567-148C8E2BC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4" b="18954"/>
          <a:stretch/>
        </p:blipFill>
        <p:spPr bwMode="auto">
          <a:xfrm>
            <a:off x="-1" y="10"/>
            <a:ext cx="12192001" cy="420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68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0C79F0-4B68-2980-4C70-98F01D20265F}"/>
              </a:ext>
            </a:extLst>
          </p:cNvPr>
          <p:cNvSpPr/>
          <p:nvPr/>
        </p:nvSpPr>
        <p:spPr>
          <a:xfrm>
            <a:off x="0" y="0"/>
            <a:ext cx="12191999" cy="924232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Model Accuracy comparison with SMOTE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C6A82AB-A63E-A0EC-32B7-32BF8610D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061" y="2319236"/>
            <a:ext cx="8103947" cy="241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16AFF0-B3E4-9193-E8C6-9EBB72A81C6B}"/>
              </a:ext>
            </a:extLst>
          </p:cNvPr>
          <p:cNvSpPr txBox="1"/>
          <p:nvPr/>
        </p:nvSpPr>
        <p:spPr>
          <a:xfrm>
            <a:off x="4916129" y="4857136"/>
            <a:ext cx="7226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XGBoost model performed with highest accuracy followed by CatBoost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769FCB81-5743-05BE-7144-EB42F43B3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36" y="2015063"/>
            <a:ext cx="3490451" cy="2714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3017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0C79F0-4B68-2980-4C70-98F01D20265F}"/>
              </a:ext>
            </a:extLst>
          </p:cNvPr>
          <p:cNvSpPr/>
          <p:nvPr/>
        </p:nvSpPr>
        <p:spPr>
          <a:xfrm>
            <a:off x="0" y="0"/>
            <a:ext cx="12191999" cy="924232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Evaluation metrics comparison with SMOTE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88227E2-1651-33F9-7BB5-70FEAE7FE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4838"/>
            <a:ext cx="7542671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4D655-2E79-229F-263B-B418654E3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704" y="2494566"/>
            <a:ext cx="4327630" cy="24412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4CA40E-A9C2-355F-A798-F10429E89394}"/>
              </a:ext>
            </a:extLst>
          </p:cNvPr>
          <p:cNvSpPr txBox="1"/>
          <p:nvPr/>
        </p:nvSpPr>
        <p:spPr>
          <a:xfrm>
            <a:off x="993057" y="5879691"/>
            <a:ext cx="6784258" cy="64698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ADA Boost Model performs the best with highest Precision, Recall, F1 Score and ROC-AUC Score</a:t>
            </a:r>
          </a:p>
        </p:txBody>
      </p:sp>
    </p:spTree>
    <p:extLst>
      <p:ext uri="{BB962C8B-B14F-4D97-AF65-F5344CB8AC3E}">
        <p14:creationId xmlns:p14="http://schemas.microsoft.com/office/powerpoint/2010/main" val="3119352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390"/>
            <a:ext cx="12192000" cy="63123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Description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2AA9D2-9101-A2B3-877A-2E4F0D95C2B3}"/>
              </a:ext>
            </a:extLst>
          </p:cNvPr>
          <p:cNvSpPr txBox="1"/>
          <p:nvPr/>
        </p:nvSpPr>
        <p:spPr>
          <a:xfrm>
            <a:off x="7211901" y="2496738"/>
            <a:ext cx="3711738" cy="817245"/>
          </a:xfrm>
          <a:prstGeom prst="flowChartAlternateProcess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676656"/>
            <a:r>
              <a:rPr lang="en-US" sz="1400" b="1" kern="1200" dirty="0">
                <a:solidFill>
                  <a:schemeClr val="dk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Number of rows: 7043</a:t>
            </a:r>
          </a:p>
          <a:p>
            <a:pPr defTabSz="676656"/>
            <a:endParaRPr lang="en-US" sz="1400" b="1" kern="1200" dirty="0">
              <a:solidFill>
                <a:schemeClr val="dk1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defTabSz="676656"/>
            <a:r>
              <a:rPr lang="en-US" sz="1400" b="1" kern="1200" dirty="0">
                <a:solidFill>
                  <a:schemeClr val="dk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Number of columns: 33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6651CC-B354-7BBF-0D85-C36BF09F492D}"/>
              </a:ext>
            </a:extLst>
          </p:cNvPr>
          <p:cNvSpPr txBox="1"/>
          <p:nvPr/>
        </p:nvSpPr>
        <p:spPr>
          <a:xfrm>
            <a:off x="7236143" y="3613742"/>
            <a:ext cx="3711738" cy="817245"/>
          </a:xfrm>
          <a:prstGeom prst="flowChartAlternateProcess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 sz="16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defTabSz="676656"/>
            <a:r>
              <a:rPr lang="en-US" sz="1400" b="1" kern="1200" dirty="0">
                <a:solidFill>
                  <a:schemeClr val="dk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Object:     24</a:t>
            </a:r>
          </a:p>
          <a:p>
            <a:pPr defTabSz="676656"/>
            <a:r>
              <a:rPr lang="en-US" sz="1400" b="1" kern="1200" dirty="0">
                <a:solidFill>
                  <a:schemeClr val="dk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Int64:      6</a:t>
            </a:r>
          </a:p>
          <a:p>
            <a:pPr defTabSz="676656"/>
            <a:r>
              <a:rPr lang="en-US" sz="1400" b="1" kern="1200" dirty="0">
                <a:solidFill>
                  <a:schemeClr val="dk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Float64:     3</a:t>
            </a:r>
            <a:endParaRPr 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AD07CB-1B92-7698-670F-FCAC8E4064E7}"/>
              </a:ext>
            </a:extLst>
          </p:cNvPr>
          <p:cNvSpPr txBox="1"/>
          <p:nvPr/>
        </p:nvSpPr>
        <p:spPr>
          <a:xfrm>
            <a:off x="7235924" y="4690217"/>
            <a:ext cx="3711738" cy="1055608"/>
          </a:xfrm>
          <a:prstGeom prst="flowChartAlternateProcess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676656"/>
            <a:r>
              <a:rPr lang="en-US" sz="1400" b="1" kern="1200" dirty="0">
                <a:solidFill>
                  <a:schemeClr val="dk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The Churn Reason column has 5174 missing values because these customers have not churned.</a:t>
            </a:r>
            <a:endParaRPr lang="en-US" sz="24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53E994B2-D9C2-FE44-4EF0-240A874EBF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871086"/>
              </p:ext>
            </p:extLst>
          </p:nvPr>
        </p:nvGraphicFramePr>
        <p:xfrm>
          <a:off x="2192595" y="616254"/>
          <a:ext cx="3549450" cy="6269464"/>
        </p:xfrm>
        <a:graphic>
          <a:graphicData uri="http://schemas.openxmlformats.org/drawingml/2006/table">
            <a:tbl>
              <a:tblPr/>
              <a:tblGrid>
                <a:gridCol w="1774725">
                  <a:extLst>
                    <a:ext uri="{9D8B030D-6E8A-4147-A177-3AD203B41FA5}">
                      <a16:colId xmlns:a16="http://schemas.microsoft.com/office/drawing/2014/main" val="3227064440"/>
                    </a:ext>
                  </a:extLst>
                </a:gridCol>
                <a:gridCol w="1774725">
                  <a:extLst>
                    <a:ext uri="{9D8B030D-6E8A-4147-A177-3AD203B41FA5}">
                      <a16:colId xmlns:a16="http://schemas.microsoft.com/office/drawing/2014/main" val="1487134105"/>
                    </a:ext>
                  </a:extLst>
                </a:gridCol>
              </a:tblGrid>
              <a:tr h="183579">
                <a:tc>
                  <a:txBody>
                    <a:bodyPr/>
                    <a:lstStyle/>
                    <a:p>
                      <a:pPr algn="l"/>
                      <a:r>
                        <a:rPr lang="en-US" sz="1000" b="1">
                          <a:effectLst/>
                        </a:rPr>
                        <a:t> 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Null Count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857611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Churn_Reason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B40426"/>
                          </a:highlight>
                        </a:rPr>
                        <a:t>5174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04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32608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Total_Charges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11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473172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CustomerID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433760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Count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854228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Country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08759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Zip_Code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536548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Lat_Long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776056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State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988234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City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619369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Gender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949913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Senior_Citizen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2333366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Partner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510666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Dependents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065799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Tenure_Months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524786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Phone_Service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780904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Latitude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536284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Longitude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772189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Internet_Service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635135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Multiple_Lines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667731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Online_Security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336592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Online_Backup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112813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Streaming_TV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37853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Streaming_Movies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070522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Device_Protection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321232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Tech_Support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13422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Paperless_Billing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080999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Contract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293868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Monthly_Charges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243250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Payment_Method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902407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Churn_Label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617004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Churn_Value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80992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Churn_Score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487791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CLTV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85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48217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0C79F0-4B68-2980-4C70-98F01D20265F}"/>
              </a:ext>
            </a:extLst>
          </p:cNvPr>
          <p:cNvSpPr/>
          <p:nvPr/>
        </p:nvSpPr>
        <p:spPr>
          <a:xfrm>
            <a:off x="0" y="0"/>
            <a:ext cx="12191999" cy="796917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Feature Importances with ADA Boost SMOTE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47C9B0-9080-2D70-983E-3F44B88A6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" y="1111556"/>
            <a:ext cx="7099066" cy="377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A5EB50-3E11-4267-62E3-DA5317236D09}"/>
              </a:ext>
            </a:extLst>
          </p:cNvPr>
          <p:cNvSpPr txBox="1"/>
          <p:nvPr/>
        </p:nvSpPr>
        <p:spPr>
          <a:xfrm>
            <a:off x="1877938" y="5201271"/>
            <a:ext cx="4476142" cy="146423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Accuracy: 0.9424007744433688</a:t>
            </a:r>
          </a:p>
          <a:p>
            <a:r>
              <a:rPr lang="en-US" sz="1600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Precision: 0.932573599240266</a:t>
            </a:r>
          </a:p>
          <a:p>
            <a:r>
              <a:rPr lang="en-US" sz="1600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Recall: 0.9533980582524272</a:t>
            </a:r>
          </a:p>
          <a:p>
            <a:r>
              <a:rPr lang="en-US" sz="1600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F1 Score: 0.9428708593374939</a:t>
            </a:r>
          </a:p>
          <a:p>
            <a:r>
              <a:rPr lang="en-US" sz="1600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ROC AUC Score: 0.9424326198598044</a:t>
            </a:r>
            <a:endParaRPr lang="en-US" sz="1600" b="1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E0AA66B3-DDD9-F88C-1065-142D52AF9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5853" y="796917"/>
            <a:ext cx="3119851" cy="325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D8FA1A9C-A5A0-8EA7-6E10-9C4551BB4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4128" y="4276929"/>
            <a:ext cx="3309898" cy="25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1336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0C79F0-4B68-2980-4C70-98F01D20265F}"/>
              </a:ext>
            </a:extLst>
          </p:cNvPr>
          <p:cNvSpPr/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 Testing for Sample data with ADA Boost SMOTE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4CA40E-A9C2-355F-A798-F10429E89394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ound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Model predicts the classes accurately.</a:t>
            </a:r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528139C-6A3B-CD34-9D47-894B614E1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573625"/>
            <a:ext cx="6903720" cy="371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005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192C7-5FB5-72B9-8544-BAC4AA071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5116529"/>
            <a:ext cx="10592174" cy="10006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Conclusions</a:t>
            </a:r>
          </a:p>
        </p:txBody>
      </p:sp>
      <p:pic>
        <p:nvPicPr>
          <p:cNvPr id="3074" name="Picture 2" descr="Impact of churn in telecom Industry. How BI can potentially solve the  problem?">
            <a:extLst>
              <a:ext uri="{FF2B5EF4-FFF2-40B4-BE49-F238E27FC236}">
                <a16:creationId xmlns:a16="http://schemas.microsoft.com/office/drawing/2014/main" id="{4359B716-1BA9-57C2-4567-148C8E2BC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4" b="18954"/>
          <a:stretch/>
        </p:blipFill>
        <p:spPr bwMode="auto">
          <a:xfrm>
            <a:off x="-1" y="10"/>
            <a:ext cx="12192001" cy="420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69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010702-E223-F3E9-3225-5A7FC6392A94}"/>
              </a:ext>
            </a:extLst>
          </p:cNvPr>
          <p:cNvSpPr/>
          <p:nvPr/>
        </p:nvSpPr>
        <p:spPr>
          <a:xfrm>
            <a:off x="630935" y="639520"/>
            <a:ext cx="3864519" cy="171907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6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 Fold Random Forest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VS</a:t>
            </a:r>
            <a:r>
              <a:rPr lang="en-US" sz="3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ADA Boost Smote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Top features for Churn Prediction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CD0FB06-88F3-643F-10E1-CBDB5F9FD0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9811511"/>
              </p:ext>
            </p:extLst>
          </p:nvPr>
        </p:nvGraphicFramePr>
        <p:xfrm>
          <a:off x="8051740" y="2051477"/>
          <a:ext cx="3506276" cy="30521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CD0FB06-88F3-643F-10E1-CBDB5F9FD0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4306629"/>
              </p:ext>
            </p:extLst>
          </p:nvPr>
        </p:nvGraphicFramePr>
        <p:xfrm>
          <a:off x="4654296" y="2051477"/>
          <a:ext cx="3238603" cy="2926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8238033-47FD-2015-F7A7-E3A4E1EB01DA}"/>
              </a:ext>
            </a:extLst>
          </p:cNvPr>
          <p:cNvSpPr txBox="1"/>
          <p:nvPr/>
        </p:nvSpPr>
        <p:spPr>
          <a:xfrm>
            <a:off x="8551796" y="1508578"/>
            <a:ext cx="1470753" cy="4192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defTabSz="539496"/>
            <a:r>
              <a:rPr lang="en-US" sz="106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ADA Boost with SMOTE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255685-C3E2-3384-1C54-BF041BC3CCED}"/>
              </a:ext>
            </a:extLst>
          </p:cNvPr>
          <p:cNvSpPr txBox="1"/>
          <p:nvPr/>
        </p:nvSpPr>
        <p:spPr>
          <a:xfrm>
            <a:off x="5233399" y="1513492"/>
            <a:ext cx="1470753" cy="4192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defTabSz="539496"/>
            <a:r>
              <a:rPr lang="en-US" sz="106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Random Forest </a:t>
            </a:r>
          </a:p>
          <a:p>
            <a:pPr defTabSz="539496"/>
            <a:r>
              <a:rPr lang="en-US" sz="106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K-Fold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6A570B-82F5-D979-85EE-2D068DA7DFE1}"/>
              </a:ext>
            </a:extLst>
          </p:cNvPr>
          <p:cNvSpPr txBox="1"/>
          <p:nvPr/>
        </p:nvSpPr>
        <p:spPr>
          <a:xfrm>
            <a:off x="643278" y="3539613"/>
            <a:ext cx="349610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Tree based Algorithms and Boosting Algorithms performed best.</a:t>
            </a:r>
          </a:p>
        </p:txBody>
      </p:sp>
    </p:spTree>
    <p:extLst>
      <p:ext uri="{BB962C8B-B14F-4D97-AF65-F5344CB8AC3E}">
        <p14:creationId xmlns:p14="http://schemas.microsoft.com/office/powerpoint/2010/main" val="6248879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E47195D-EC06-4298-8805-0F0D65997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010702-E223-F3E9-3225-5A7FC6392A94}"/>
              </a:ext>
            </a:extLst>
          </p:cNvPr>
          <p:cNvSpPr/>
          <p:nvPr/>
        </p:nvSpPr>
        <p:spPr>
          <a:xfrm>
            <a:off x="9267909" y="2023110"/>
            <a:ext cx="2469624" cy="284607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Feature Importances Comparison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13C279-1B6D-F76E-F8F4-769E70C43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237" y="822729"/>
            <a:ext cx="2632012" cy="52119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293822-69B6-CF5B-700A-8738EDC97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18" y="858524"/>
            <a:ext cx="2866547" cy="521190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5382BF-F326-9C9E-083B-CEC69361474D}"/>
              </a:ext>
            </a:extLst>
          </p:cNvPr>
          <p:cNvSpPr txBox="1"/>
          <p:nvPr/>
        </p:nvSpPr>
        <p:spPr>
          <a:xfrm>
            <a:off x="1474839" y="442452"/>
            <a:ext cx="2526890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Random Forest K-Fold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8EC9C-EB35-C301-92BF-55365EBA27A1}"/>
              </a:ext>
            </a:extLst>
          </p:cNvPr>
          <p:cNvSpPr txBox="1"/>
          <p:nvPr/>
        </p:nvSpPr>
        <p:spPr>
          <a:xfrm>
            <a:off x="5083277" y="403122"/>
            <a:ext cx="2526890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ADA Boost SMOTE </a:t>
            </a:r>
          </a:p>
        </p:txBody>
      </p:sp>
    </p:spTree>
    <p:extLst>
      <p:ext uri="{BB962C8B-B14F-4D97-AF65-F5344CB8AC3E}">
        <p14:creationId xmlns:p14="http://schemas.microsoft.com/office/powerpoint/2010/main" val="6500220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DEDB6D-DC24-0F34-A96D-0B4706791A56}"/>
              </a:ext>
            </a:extLst>
          </p:cNvPr>
          <p:cNvSpPr txBox="1"/>
          <p:nvPr/>
        </p:nvSpPr>
        <p:spPr>
          <a:xfrm>
            <a:off x="762001" y="5074024"/>
            <a:ext cx="10109199" cy="59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>
                <a:latin typeface="+mj-lt"/>
                <a:ea typeface="+mj-ea"/>
                <a:cs typeface="+mj-cs"/>
              </a:rPr>
              <a:t>Suggestions</a:t>
            </a:r>
          </a:p>
        </p:txBody>
      </p:sp>
      <p:pic>
        <p:nvPicPr>
          <p:cNvPr id="10242" name="Picture 2" descr="Reducing churn in slowdown">
            <a:extLst>
              <a:ext uri="{FF2B5EF4-FFF2-40B4-BE49-F238E27FC236}">
                <a16:creationId xmlns:a16="http://schemas.microsoft.com/office/drawing/2014/main" id="{C0BB3338-55F3-5387-F15F-64C27D5449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0" r="1778" b="3"/>
          <a:stretch/>
        </p:blipFill>
        <p:spPr bwMode="auto">
          <a:xfrm>
            <a:off x="20" y="-39"/>
            <a:ext cx="12191980" cy="4172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52" name="Straight Connector 10251">
            <a:extLst>
              <a:ext uri="{FF2B5EF4-FFF2-40B4-BE49-F238E27FC236}">
                <a16:creationId xmlns:a16="http://schemas.microsoft.com/office/drawing/2014/main" id="{7667AA61-5C27-F30F-D229-06CBE5709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9501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Reducing Customer Churn for Telcos - A Data-Driven Approach Powered by  Business Intelligence - UИSCЯAMBL">
            <a:extLst>
              <a:ext uri="{FF2B5EF4-FFF2-40B4-BE49-F238E27FC236}">
                <a16:creationId xmlns:a16="http://schemas.microsoft.com/office/drawing/2014/main" id="{E14CF86D-62B3-09E1-3E08-9014DB6EC7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9" b="23810"/>
          <a:stretch/>
        </p:blipFill>
        <p:spPr bwMode="auto">
          <a:xfrm>
            <a:off x="-1" y="10"/>
            <a:ext cx="12192001" cy="4201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45F75EA2-2922-CCA8-3999-22936D90EA38}"/>
              </a:ext>
            </a:extLst>
          </p:cNvPr>
          <p:cNvSpPr/>
          <p:nvPr/>
        </p:nvSpPr>
        <p:spPr>
          <a:xfrm>
            <a:off x="4021392" y="4139656"/>
            <a:ext cx="3490453" cy="2064775"/>
          </a:xfrm>
          <a:prstGeom prst="cloudCallou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7388746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87" name="Rectangle 7186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Cover image for churn prediction in telecom industry using python">
            <a:extLst>
              <a:ext uri="{FF2B5EF4-FFF2-40B4-BE49-F238E27FC236}">
                <a16:creationId xmlns:a16="http://schemas.microsoft.com/office/drawing/2014/main" id="{F7C785EA-4803-E6DE-274C-5190349E56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51"/>
          <a:stretch/>
        </p:blipFill>
        <p:spPr bwMode="auto">
          <a:xfrm>
            <a:off x="-1" y="10"/>
            <a:ext cx="12192001" cy="420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89" name="Group 7188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7190" name="Freeform: Shape 7189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1" name="Freeform: Shape 7190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2" name="Freeform: Shape 7191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3" name="Freeform: Shape 7192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4FDFBD4-A54C-6383-13D3-6E418245F299}"/>
              </a:ext>
            </a:extLst>
          </p:cNvPr>
          <p:cNvSpPr txBox="1"/>
          <p:nvPr/>
        </p:nvSpPr>
        <p:spPr>
          <a:xfrm>
            <a:off x="2526890" y="4414684"/>
            <a:ext cx="6174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6137099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redits: Uthaman Bakthikrishnan">
            <a:extLst>
              <a:ext uri="{FF2B5EF4-FFF2-40B4-BE49-F238E27FC236}">
                <a16:creationId xmlns:a16="http://schemas.microsoft.com/office/drawing/2014/main" id="{E3243BE1-E649-AAC1-102B-C3498C4FA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6"/>
          <a:stretch/>
        </p:blipFill>
        <p:spPr bwMode="auto">
          <a:xfrm>
            <a:off x="1" y="-78949"/>
            <a:ext cx="12192000" cy="420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3872EDB3-B27F-EAAF-E9B3-71355E7D2734}"/>
              </a:ext>
            </a:extLst>
          </p:cNvPr>
          <p:cNvSpPr/>
          <p:nvPr/>
        </p:nvSpPr>
        <p:spPr>
          <a:xfrm>
            <a:off x="3736257" y="4277309"/>
            <a:ext cx="3490453" cy="2064775"/>
          </a:xfrm>
          <a:prstGeom prst="wedgeEllipseCallou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8091068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BDAB1D7-FF7C-0885-3642-0C7997C62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796663"/>
              </p:ext>
            </p:extLst>
          </p:nvPr>
        </p:nvGraphicFramePr>
        <p:xfrm>
          <a:off x="1789472" y="667503"/>
          <a:ext cx="7541452" cy="538946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63149">
                  <a:extLst>
                    <a:ext uri="{9D8B030D-6E8A-4147-A177-3AD203B41FA5}">
                      <a16:colId xmlns:a16="http://schemas.microsoft.com/office/drawing/2014/main" val="839147145"/>
                    </a:ext>
                  </a:extLst>
                </a:gridCol>
                <a:gridCol w="6178303">
                  <a:extLst>
                    <a:ext uri="{9D8B030D-6E8A-4147-A177-3AD203B41FA5}">
                      <a16:colId xmlns:a16="http://schemas.microsoft.com/office/drawing/2014/main" val="3057885635"/>
                    </a:ext>
                  </a:extLst>
                </a:gridCol>
              </a:tblGrid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 dirty="0" err="1">
                          <a:effectLst/>
                        </a:rPr>
                        <a:t>CustomerID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A unique ID that identifies each customer.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2997902451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Count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A value used in reporting/dashboarding to sum up the number of customers in a filtered set.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3272819647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Country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The country of the customer's primary residence.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387548745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State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The state of the customer's primary residence.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626834798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City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The city of the customer's primary residence.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3375839171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Zip Code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The zip code of the customer's primary residence.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1508181365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Lat Long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The combined latitude and longitude of the customer's primary residence.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2694725842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Latitude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The latitude of the customer's primary residence.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3125534735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Longitude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The longitude of the customer's primary residence.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3970067514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Gender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The customer's gender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4283985105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Senior Citizen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Male, Female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375451438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Partner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Yes, No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1714371924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Dependents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Yes, No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1893676933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Tenure Months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Yes, No.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157224937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Phone Service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Yes, No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421187022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Multiple Lines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Yes, No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2070574017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Internet Service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b="1" u="none" strike="noStrike">
                          <a:effectLst/>
                        </a:rPr>
                        <a:t> No, DSL, Fiber Optic, Cable.</a:t>
                      </a:r>
                      <a:endParaRPr lang="es-E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1904820365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Online Security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Yes, No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1566976916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Online Backup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Yes, No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3178830245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Device Protection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Yes, No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3533315133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Tech Support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Yes, No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1603703342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Streaming TV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Yes, No. 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2870872500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Streaming Movies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Yes, No. 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2032563515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Contract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Month-to-Month, One Year, Two Year.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983728118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Paperless Billing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Yes, No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47573527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Payment Method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Bank Withdrawal, Credit Card, Mailed Check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1023788906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Monthly Charge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Charge per month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2389641576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Total Charges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Charges per quarter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1786637397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Churn Label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Yes, No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528368610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Churn Value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1,0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3507769975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Churn Score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A value from 0-100 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639024423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CLTV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 dirty="0">
                          <a:effectLst/>
                        </a:rPr>
                        <a:t> Customer Lifetime Value. 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321932651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Churn Reason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 dirty="0">
                          <a:effectLst/>
                        </a:rPr>
                        <a:t> Reason for exit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355710720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9AF345A-C475-1294-A9EE-1ABC89D61C82}"/>
              </a:ext>
            </a:extLst>
          </p:cNvPr>
          <p:cNvSpPr txBox="1"/>
          <p:nvPr/>
        </p:nvSpPr>
        <p:spPr>
          <a:xfrm>
            <a:off x="1789473" y="216311"/>
            <a:ext cx="2389238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Dictionary</a:t>
            </a:r>
          </a:p>
        </p:txBody>
      </p:sp>
    </p:spTree>
    <p:extLst>
      <p:ext uri="{BB962C8B-B14F-4D97-AF65-F5344CB8AC3E}">
        <p14:creationId xmlns:p14="http://schemas.microsoft.com/office/powerpoint/2010/main" val="1541324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35"/>
            <a:ext cx="12192000" cy="824575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en-US" sz="3200" dirty="0"/>
              <a:t>Churn rate calculation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C78096-2D50-B042-04B0-E23DE12C6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66" y="2473222"/>
            <a:ext cx="5299587" cy="2456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C7DB50-503C-42C2-E9D1-EDA2443F584C}"/>
              </a:ext>
            </a:extLst>
          </p:cNvPr>
          <p:cNvSpPr txBox="1"/>
          <p:nvPr/>
        </p:nvSpPr>
        <p:spPr>
          <a:xfrm>
            <a:off x="2930013" y="6157148"/>
            <a:ext cx="617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https://www.chargebee.com/blog/reduce-customer-churn/</a:t>
            </a:r>
          </a:p>
        </p:txBody>
      </p:sp>
      <p:pic>
        <p:nvPicPr>
          <p:cNvPr id="13314" name="Picture 2" descr="Chargebee - 4W framework for churn analysis">
            <a:extLst>
              <a:ext uri="{FF2B5EF4-FFF2-40B4-BE49-F238E27FC236}">
                <a16:creationId xmlns:a16="http://schemas.microsoft.com/office/drawing/2014/main" id="{FB89DC77-6AA4-4A1C-6FE3-712E89F67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341" y="1563331"/>
            <a:ext cx="6174659" cy="181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7B8003-1D73-43B8-2115-5BDB3003979E}"/>
              </a:ext>
            </a:extLst>
          </p:cNvPr>
          <p:cNvSpPr txBox="1"/>
          <p:nvPr/>
        </p:nvSpPr>
        <p:spPr>
          <a:xfrm>
            <a:off x="6017340" y="3932904"/>
            <a:ext cx="6174660" cy="175432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/>
              <a:t>Reasons:</a:t>
            </a:r>
          </a:p>
          <a:p>
            <a:r>
              <a:rPr lang="en-US" dirty="0"/>
              <a:t>- Inadequate service quality</a:t>
            </a:r>
          </a:p>
          <a:p>
            <a:r>
              <a:rPr lang="en-US" dirty="0"/>
              <a:t>- Network coverage or performance issues</a:t>
            </a:r>
          </a:p>
          <a:p>
            <a:r>
              <a:rPr lang="en-US" dirty="0"/>
              <a:t>- Billing process complications</a:t>
            </a:r>
          </a:p>
          <a:p>
            <a:r>
              <a:rPr lang="en-US" dirty="0"/>
              <a:t>- Better competitive offers</a:t>
            </a:r>
          </a:p>
          <a:p>
            <a:r>
              <a:rPr lang="en-US" dirty="0"/>
              <a:t>- Negative customer service experiences</a:t>
            </a:r>
          </a:p>
        </p:txBody>
      </p:sp>
    </p:spTree>
    <p:extLst>
      <p:ext uri="{BB962C8B-B14F-4D97-AF65-F5344CB8AC3E}">
        <p14:creationId xmlns:p14="http://schemas.microsoft.com/office/powerpoint/2010/main" val="25610887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34"/>
            <a:ext cx="12192000" cy="78524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Customer Churn patterns </a:t>
            </a:r>
            <a:r>
              <a:rPr lang="en-US" sz="3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by </a:t>
            </a:r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charges across contracts </a:t>
            </a:r>
          </a:p>
        </p:txBody>
      </p:sp>
      <p:graphicFrame>
        <p:nvGraphicFramePr>
          <p:cNvPr id="3086" name="TextBox 4">
            <a:extLst>
              <a:ext uri="{FF2B5EF4-FFF2-40B4-BE49-F238E27FC236}">
                <a16:creationId xmlns:a16="http://schemas.microsoft.com/office/drawing/2014/main" id="{A32241F8-0A44-CE86-670F-C44D7284B896}"/>
              </a:ext>
            </a:extLst>
          </p:cNvPr>
          <p:cNvGraphicFramePr/>
          <p:nvPr/>
        </p:nvGraphicFramePr>
        <p:xfrm>
          <a:off x="0" y="4326199"/>
          <a:ext cx="12192000" cy="2025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42" name="Picture 2">
            <a:extLst>
              <a:ext uri="{FF2B5EF4-FFF2-40B4-BE49-F238E27FC236}">
                <a16:creationId xmlns:a16="http://schemas.microsoft.com/office/drawing/2014/main" id="{3DBB1255-3BE6-1CCC-8688-DB70FD93D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2" y="1445403"/>
            <a:ext cx="5954520" cy="282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C4F7F172-B32F-533C-20E7-245A57604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004" y="1454500"/>
            <a:ext cx="6056671" cy="284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7262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A chart with colored bars&#10;&#10;Description automatically generated with medium confidence">
            <a:extLst>
              <a:ext uri="{FF2B5EF4-FFF2-40B4-BE49-F238E27FC236}">
                <a16:creationId xmlns:a16="http://schemas.microsoft.com/office/drawing/2014/main" id="{821FC717-6588-76FE-63D3-4CCDAF567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729995"/>
            <a:ext cx="10905066" cy="539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9517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9B5E08-046B-12CC-4199-6AD554BB9BC7}"/>
              </a:ext>
            </a:extLst>
          </p:cNvPr>
          <p:cNvSpPr txBox="1"/>
          <p:nvPr/>
        </p:nvSpPr>
        <p:spPr>
          <a:xfrm>
            <a:off x="3522686" y="727588"/>
            <a:ext cx="4962558" cy="40862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Decision Tree visualization with max_depth=4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08A8066-F8F9-BB99-E833-3A29FF3AD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6" y="1519239"/>
            <a:ext cx="11972794" cy="375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5927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C4B04B-12E7-4F26-3A26-6130B69E01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5" b="2251"/>
          <a:stretch/>
        </p:blipFill>
        <p:spPr>
          <a:xfrm>
            <a:off x="688255" y="634114"/>
            <a:ext cx="10697497" cy="52837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A96CBF-F578-F41C-46D0-B74B2A73EB37}"/>
              </a:ext>
            </a:extLst>
          </p:cNvPr>
          <p:cNvSpPr txBox="1"/>
          <p:nvPr/>
        </p:nvSpPr>
        <p:spPr>
          <a:xfrm>
            <a:off x="521110" y="206477"/>
            <a:ext cx="3578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XGBoost Plot</a:t>
            </a:r>
          </a:p>
        </p:txBody>
      </p:sp>
    </p:spTree>
    <p:extLst>
      <p:ext uri="{BB962C8B-B14F-4D97-AF65-F5344CB8AC3E}">
        <p14:creationId xmlns:p14="http://schemas.microsoft.com/office/powerpoint/2010/main" val="392419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7" name="Rectangle 3096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D192C7-5FB5-72B9-8544-BAC4AA071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5116529"/>
            <a:ext cx="10592174" cy="10006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dirty="0">
                <a:solidFill>
                  <a:schemeClr val="bg2">
                    <a:lumMod val="50000"/>
                  </a:schemeClr>
                </a:solidFill>
              </a:rPr>
              <a:t>EDA</a:t>
            </a:r>
          </a:p>
        </p:txBody>
      </p:sp>
      <p:pic>
        <p:nvPicPr>
          <p:cNvPr id="3074" name="Picture 2" descr="Impact of churn in telecom Industry. How BI can potentially solve the  problem?">
            <a:extLst>
              <a:ext uri="{FF2B5EF4-FFF2-40B4-BE49-F238E27FC236}">
                <a16:creationId xmlns:a16="http://schemas.microsoft.com/office/drawing/2014/main" id="{4359B716-1BA9-57C2-4567-148C8E2BC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4" b="18954"/>
          <a:stretch/>
        </p:blipFill>
        <p:spPr bwMode="auto">
          <a:xfrm>
            <a:off x="-3050" y="-159924"/>
            <a:ext cx="12192001" cy="420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98" name="Group 3097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3082" name="Freeform: Shape 3081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9" name="Freeform: Shape 3098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4" name="Freeform: Shape 3083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5" name="Freeform: Shape 3084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780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167"/>
            <a:ext cx="12192000" cy="903233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dirty="0"/>
              <a:t>Target Variable Distribution: </a:t>
            </a:r>
            <a:r>
              <a:rPr lang="en-US" sz="3000" dirty="0" err="1"/>
              <a:t>Churn_Label</a:t>
            </a:r>
            <a:endParaRPr lang="en-US"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6CE69B-291B-335E-E9D1-2C698A52BF2A}"/>
              </a:ext>
            </a:extLst>
          </p:cNvPr>
          <p:cNvSpPr txBox="1"/>
          <p:nvPr/>
        </p:nvSpPr>
        <p:spPr>
          <a:xfrm>
            <a:off x="9193163" y="2310580"/>
            <a:ext cx="2753032" cy="369332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 Imbalanced Data</a:t>
            </a:r>
          </a:p>
        </p:txBody>
      </p:sp>
      <p:pic>
        <p:nvPicPr>
          <p:cNvPr id="5" name="Graphic 4" descr="Smiling face with solid fill with solid fill">
            <a:extLst>
              <a:ext uri="{FF2B5EF4-FFF2-40B4-BE49-F238E27FC236}">
                <a16:creationId xmlns:a16="http://schemas.microsoft.com/office/drawing/2014/main" id="{EB8A3910-69E6-EF57-AE20-02DA805F3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20199" y="2909741"/>
            <a:ext cx="673511" cy="673511"/>
          </a:xfrm>
          <a:prstGeom prst="rect">
            <a:avLst/>
          </a:prstGeom>
        </p:spPr>
      </p:pic>
      <p:pic>
        <p:nvPicPr>
          <p:cNvPr id="7" name="Graphic 6" descr="Sad face with solid fill with solid fill">
            <a:extLst>
              <a:ext uri="{FF2B5EF4-FFF2-40B4-BE49-F238E27FC236}">
                <a16:creationId xmlns:a16="http://schemas.microsoft.com/office/drawing/2014/main" id="{0D1606D9-5E4E-87B7-8CAB-3F778B71D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52154" y="3773443"/>
            <a:ext cx="673510" cy="6735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EBF138-0030-0618-C414-6586E6747A4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25548" y="3097161"/>
            <a:ext cx="113071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73.4%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B29332-AE98-D120-E6C5-75B646AA490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5044" y="3964859"/>
            <a:ext cx="113071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26.6%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5AF345-C922-2099-6302-374744FF31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0403" b="-1038"/>
          <a:stretch/>
        </p:blipFill>
        <p:spPr bwMode="auto">
          <a:xfrm>
            <a:off x="117988" y="1434876"/>
            <a:ext cx="8344898" cy="4677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523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35"/>
            <a:ext cx="12192000" cy="795078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dirty="0"/>
              <a:t>Customer Churn Reasons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F0F9491-1196-EB01-1F2B-24AFEA4D0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7" y="1857876"/>
            <a:ext cx="6676104" cy="272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2241F8-97EF-0A2F-1D0B-B4520A4A23F7}"/>
              </a:ext>
            </a:extLst>
          </p:cNvPr>
          <p:cNvSpPr txBox="1"/>
          <p:nvPr/>
        </p:nvSpPr>
        <p:spPr>
          <a:xfrm>
            <a:off x="943897" y="5289756"/>
            <a:ext cx="10432026" cy="408623"/>
          </a:xfrm>
          <a:prstGeom prst="round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  Attitude of the support person and Competitor offers were the main reasons for the customer churn.</a:t>
            </a:r>
          </a:p>
        </p:txBody>
      </p:sp>
      <p:pic>
        <p:nvPicPr>
          <p:cNvPr id="5" name="Graphic 4" descr="Customer review with solid fill">
            <a:extLst>
              <a:ext uri="{FF2B5EF4-FFF2-40B4-BE49-F238E27FC236}">
                <a16:creationId xmlns:a16="http://schemas.microsoft.com/office/drawing/2014/main" id="{31C491DA-1A1B-49CC-2F67-AD125EDD8FF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028" y="5213559"/>
            <a:ext cx="506379" cy="50637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9B49CCC-2ACB-B0BB-9C7F-29F145B3B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795" y="1857875"/>
            <a:ext cx="5318008" cy="272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766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167"/>
            <a:ext cx="12192000" cy="765581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dirty="0"/>
              <a:t>Geographical Distribution of Customer Churn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C1C735-4991-21B2-FDBE-565EEB7416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t="10268"/>
          <a:stretch/>
        </p:blipFill>
        <p:spPr>
          <a:xfrm>
            <a:off x="0" y="786584"/>
            <a:ext cx="5479718" cy="2367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0A3AE9-2B31-A5EC-704E-4AD7364148C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t="9236"/>
          <a:stretch/>
        </p:blipFill>
        <p:spPr>
          <a:xfrm>
            <a:off x="7045550" y="791486"/>
            <a:ext cx="5146450" cy="23671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CE08D4-DD75-A944-D29A-9528630FC0B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77768"/>
            <a:ext cx="5460054" cy="26753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7BF953-A274-06CB-DCE0-D98B9664CA6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/>
          <a:srcRect b="2868"/>
          <a:stretch/>
        </p:blipFill>
        <p:spPr>
          <a:xfrm>
            <a:off x="7035718" y="3767935"/>
            <a:ext cx="5146450" cy="26753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8C21BE-ABC4-E285-2AB8-77FC2745D714}"/>
              </a:ext>
            </a:extLst>
          </p:cNvPr>
          <p:cNvSpPr txBox="1"/>
          <p:nvPr/>
        </p:nvSpPr>
        <p:spPr>
          <a:xfrm>
            <a:off x="1317523" y="6459794"/>
            <a:ext cx="3539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Monthly Charges Distribution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E8E551-CFBB-78F0-1592-72D9E9851CC1}"/>
              </a:ext>
            </a:extLst>
          </p:cNvPr>
          <p:cNvSpPr txBox="1"/>
          <p:nvPr/>
        </p:nvSpPr>
        <p:spPr>
          <a:xfrm>
            <a:off x="7428292" y="6464712"/>
            <a:ext cx="3539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Churn Score Distribution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8FE5E6-DEF8-5C9B-EDCC-921A58C030E6}"/>
              </a:ext>
            </a:extLst>
          </p:cNvPr>
          <p:cNvSpPr txBox="1"/>
          <p:nvPr/>
        </p:nvSpPr>
        <p:spPr>
          <a:xfrm>
            <a:off x="1317523" y="3293806"/>
            <a:ext cx="272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Distribution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F822FE-3DD9-4562-71FB-A967E40711E0}"/>
              </a:ext>
            </a:extLst>
          </p:cNvPr>
          <p:cNvSpPr txBox="1"/>
          <p:nvPr/>
        </p:nvSpPr>
        <p:spPr>
          <a:xfrm>
            <a:off x="7753474" y="3254760"/>
            <a:ext cx="272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Churn values Distribution</a:t>
            </a:r>
          </a:p>
        </p:txBody>
      </p:sp>
    </p:spTree>
    <p:extLst>
      <p:ext uri="{BB962C8B-B14F-4D97-AF65-F5344CB8AC3E}">
        <p14:creationId xmlns:p14="http://schemas.microsoft.com/office/powerpoint/2010/main" val="660445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9137</TotalTime>
  <Words>1625</Words>
  <Application>Microsoft Office PowerPoint</Application>
  <PresentationFormat>Widescreen</PresentationFormat>
  <Paragraphs>329</Paragraphs>
  <Slides>53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Aptos</vt:lpstr>
      <vt:lpstr>Aptos Display</vt:lpstr>
      <vt:lpstr>Aptos Narrow</vt:lpstr>
      <vt:lpstr>Arial</vt:lpstr>
      <vt:lpstr>Calibri</vt:lpstr>
      <vt:lpstr>Courier New</vt:lpstr>
      <vt:lpstr>Wingdings</vt:lpstr>
      <vt:lpstr>Office Theme</vt:lpstr>
      <vt:lpstr>IFI 8420 Business Machine Learning   Final Project  Group 3  Shreyashi Mukhopadhyay  Telecom customer churn prediction: IBM Dataset</vt:lpstr>
      <vt:lpstr> Business Question: Customer Churn Analysis  </vt:lpstr>
      <vt:lpstr>Data Source: Kaggle</vt:lpstr>
      <vt:lpstr>Data Description </vt:lpstr>
      <vt:lpstr>Churn rate calculation</vt:lpstr>
      <vt:lpstr>EDA</vt:lpstr>
      <vt:lpstr>Target Variable Distribution: Churn_Label</vt:lpstr>
      <vt:lpstr>Customer Churn Reasons</vt:lpstr>
      <vt:lpstr>Geographical Distribution of Customer Churn</vt:lpstr>
      <vt:lpstr>Distribution of Customer Churn by City</vt:lpstr>
      <vt:lpstr>Distribution of Customer churn by Contract type across Cities</vt:lpstr>
      <vt:lpstr>Distribution of Products and Services </vt:lpstr>
      <vt:lpstr>Distribution of  Products by Contracts &amp; Customer churn</vt:lpstr>
      <vt:lpstr>Distribution of  Services by Customer churn</vt:lpstr>
      <vt:lpstr>Distribution of Continuous Customer Attributes</vt:lpstr>
      <vt:lpstr>Customer Attribute Trends across Tenure Months</vt:lpstr>
      <vt:lpstr>Customer Charges  Patterns by Churn Score</vt:lpstr>
      <vt:lpstr>Box plots for outlier detection</vt:lpstr>
      <vt:lpstr>Distribution of Numerical Attributes by Contracts </vt:lpstr>
      <vt:lpstr>Average Customer Lifetime Value with Tenure months</vt:lpstr>
      <vt:lpstr>Correlation Heatmap</vt:lpstr>
      <vt:lpstr>Machine Learning</vt:lpstr>
      <vt:lpstr>Churn Prediction with Machine Learning</vt:lpstr>
      <vt:lpstr>Machine learning &amp; Churn Management</vt:lpstr>
      <vt:lpstr>Model Fitting</vt:lpstr>
      <vt:lpstr>PCA – Dimensionality Reduction</vt:lpstr>
      <vt:lpstr>Model Performance</vt:lpstr>
      <vt:lpstr>Model Evaluation Metrics</vt:lpstr>
      <vt:lpstr>PowerPoint Presentation</vt:lpstr>
      <vt:lpstr>Logistic Regression Feature Importances</vt:lpstr>
      <vt:lpstr>Model testing on sample data</vt:lpstr>
      <vt:lpstr>K-Fold Cross Validation</vt:lpstr>
      <vt:lpstr>PowerPoint Presentation</vt:lpstr>
      <vt:lpstr>Evaluation metrics K-fold cross validation</vt:lpstr>
      <vt:lpstr>PowerPoint Presentation</vt:lpstr>
      <vt:lpstr>Model testing for  Random Forest K-fold on sample data</vt:lpstr>
      <vt:lpstr>SMOTE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Customer Churn patterns by charges across contracts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IFI 8420 Final Project  Shreyashi Mukhopadhyay  Telecom customer churn prediction: IBM Dataset</dc:title>
  <dc:creator>Shreyashi Mukhopadhyay</dc:creator>
  <cp:lastModifiedBy>Shreyashi Mukhopadhyay</cp:lastModifiedBy>
  <cp:revision>211</cp:revision>
  <dcterms:created xsi:type="dcterms:W3CDTF">2024-04-06T22:07:03Z</dcterms:created>
  <dcterms:modified xsi:type="dcterms:W3CDTF">2024-04-22T03:01:07Z</dcterms:modified>
</cp:coreProperties>
</file>